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உன் தேவனாகிய கர்த்தருடைய சந்நிதியில் நின்று வசனித்துச் சொல்லவேண்டியது என்னவென்றால் என் தகப்பன் அழிவுக்கு நேரான சீரிய தேசத்தானாயிருந்தான். அவன் கொஞ்சம் ஜனங்களோடே எகிப்துக்குப்போய், அவ்விடத்தில் பரதேசியாய்ச் சஞ்சரித்து, அங்கே பெரிய பலத்த திரட்சியான ஜாதியா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உன் தேவனாகிய கர்த்தருடைய சந்நிதியில் நின்று வசனித்துச் சொல்லவேண்டியது என்னவென்றால் என் தகப்பன் அழிவுக்கு நேரான சீரிய தேசத்தானாயிருந்தான். அவன் கொஞ்சம் ஜனங்களோடே எகிப்துக்குப்போய், அவ்விடத்தில் பரதேசியாய்ச் சஞ்சரித்து, அங்கே பெரிய பலத்த திரட்சியான ஜாதியா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உன் தேவனாகிய கர்த்தருடைய சந்நிதியில் நின்று வசனித்துச் சொல்லவேண்டியது என்னவென்றால் என் தகப்பன் அழிவுக்கு நேரான சீரிய தேசத்தானாயிருந்தான். அவன் கொஞ்சம் ஜனங்களோடே எகிப்துக்குப்போய், அவ்விடத்தில் பரதேசியாய்ச் சஞ்சரித்து, அங்கே பெரிய பலத்த திரட்சியான ஜாதியா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ியர் எங்களை ஒடுக்கி எங்களைச் சிறுமைப்படுத்தி, எங்கள்மேல் கனமான வேலையைச் சுமத்தினபோ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ியர் எங்களை ஒடுக்கி எங்களைச் சிறுமைப்படுத்தி, எங்கள்மேல் கனமான வேலையைச் சுமத்தினபோ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ங்கள் பிதாக்களின் தேவனாகிய கர்த்தரை நோக்கிக் கூப்பிட்டோம்; கர்த்தர் எங்கள் சத்தத்தைக் கேட்டு, எங்கள் சிறுமையையும் எங்கள் வருத்தத்தையும் எங்கள் ஒடுக்கத்தையும் பார்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ங்கள் பிதாக்களின் தேவனாகிய கர்த்தரை நோக்கிக் கூப்பிட்டோம்; கர்த்தர் எங்கள் சத்தத்தைக் கேட்டு, எங்கள் சிறுமையையும் எங்கள் வருத்தத்தையும் எங்கள் ஒடுக்கத்தையும் பார்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ங்களைப் பலத்த கையினாலும், ஓங்கிய புயத்தினாலும், மகா பயங்கரங்களினாலும், அடையாளங்களினாலும், அற்புதங்களினாலும் எகிப்திலிருந்து புறப்படப்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ங்களைப் பலத்த கையினாலும், ஓங்கிய புயத்தினாலும், மகா பயங்கரங்களினாலும், அடையாளங்களினாலும், அற்புதங்களினாலும் எகிப்திலிருந்து புறப்படப்பண்ண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ை இவ்விடத்துக்கு அழைத்துவந்து, பாலும் தேனும் ஓடுகிற தேசமாகிய இந்தத் தேசத்தை எங்களுக்குக் கொடுத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தேவனாகிய கர்த்தர் உனக்குச் சுதந்தரமாகக் கொடுக்கும் தேசத்தில் நீ போய்ச் சேர்ந்து, அதைக் கட்டிக்கொண்டு, அதில் வாசம்பண்ணும்போ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ம், இதோ, கர்த்தாவே, தேவரீர் எனக்குக் கொடுத்த நிலத்தினுடைய கனிகளின் முதற்பலனைக் கொண்டுவந்தேன் என்று சொல்லி, அதை உன்தேவனாகிய கர்த்தருடைய சந்நிதியில் வைத்து, உன் தேவனாகிய கர்த்தருடைய சந்நிதியில் பணிந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ம், இதோ, கர்த்தாவே, தேவரீர் எனக்குக் கொடுத்த நிலத்தினுடைய கனிகளின் முதற்பலனைக் கொண்டுவந்தேன் என்று சொல்லி, அதை உன்தேவனாகிய கர்த்தருடைய சந்நிதியில் வைத்து, உன் தேவனாகிய கர்த்தருடைய சந்நிதியில் பணிந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ும் லேவியனும், உன்னிடத்திலிருக்கிற பரதேசியும் உன் தேவனாகிய கர்த்தர் உனக்கும் உன் வீட்டாருக்கும் அநுக்கிரகம்பண்ணின சகல நன்மைகளினிமித்தமும் சந்தோஷப்படுவீர்கள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ும் லேவியனும், உன்னிடத்திலிருக்கிற பரதேசியும் உன் தேவனாகிய கர்த்தர் உனக்கும் உன் வீட்டாருக்கும் அநுக்கிரகம்பண்ணின சகல நன்மைகளினிமித்தமும் சந்தோஷப்படுவீர்கள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ும் லேவியனும், உன்னிடத்திலிருக்கிற பரதேசியும் உன் தேவனாகிய கர்த்தர் உனக்கும் உன் வீட்டாருக்கும் அநுக்கிரகம்பண்ணின சகல நன்மைகளினிமித்தமும் சந்தோஷப்படுவீர்கள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சமபாகம் செலுத்தும் வருஷமாகிய மூன்றாம் வருஷத்திலே, நீ உன் வரத்திலெல்லாம் பத்தில் ஒன்றை எடுத்து, லேவியனும் பரதேசியும் திக்கற்ற பிள்ளையும் விதவையும் உன் வாசல்களில் புசித்துத் திர்ப்தியாகும்படி அவர்களுக்குக் கொடுத்துத் தீர்ந்தபின்ப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சமபாகம் செலுத்தும் வருஷமாகிய மூன்றாம் வருஷத்திலே, நீ உன் வரத்திலெல்லாம் பத்தில் ஒன்றை எடுத்து, லேவியனும் பரதேசியும் திக்கற்ற பிள்ளையும் விதவையும் உன் வாசல்களில் புசித்துத் திர்ப்தியாகும்படி அவர்களுக்குக் கொடுத்துத் தீர்ந்தபின்ப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சமபாகம் செலுத்தும் வருஷமாகிய மூன்றாம் வருஷத்திலே, நீ உன் வரத்திலெல்லாம் பத்தில் ஒன்றை எடுத்து, லேவியனும் பரதேசியும் திக்கற்ற பிள்ளையும் விதவையும் உன் வாசல்களில் புசித்துத் திர்ப்தியாகும்படி அவர்களுக்குக் கொடுத்துத் தீர்ந்தபின்ப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உன் தேவனாகிய கர்த்தருடைய சந்நிதியில் போய் அவரை நோக்கி: தேவரீர் எனக்குக் கொடுத்த எல்லாக் கட்டளைகளின்படியும், நான் பரிசுத்தமான பொருள்களை என் வீட்டிலிருந்து எடுத்துவந்து, லேவியனுக்கும் பரதேசிக்கும் திக்கற்ற பிள்ளைக்கும் விதவைக்கும் கொடுத்தேன்; உம்முடைய கட்டளைகளில் ஒன்றையும் நான் மீறவும் இல்லை மறக்கவும் இ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உன் தேவனாகிய கர்த்தருடைய சந்நிதியில் போய் அவரை நோக்கி: தேவரீர் எனக்குக் கொடுத்த எல்லாக் கட்டளைகளின்படியும், நான் பரிசுத்தமான பொருள்களை என் வீட்டிலிருந்து எடுத்துவந்து, லேவியனுக்கும் பரதேசிக்கும் திக்கற்ற பிள்ளைக்கும் விதவைக்கும் கொடுத்தேன்; உம்முடைய கட்டளைகளில் ஒன்றையும் நான் மீறவும் இல்லை மறக்கவும் இ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தேவனாகிய கர்த்தர் உனக்குச் சுதந்தரமாகக் கொடுக்கும் தேசத்தில் நீ போய்ச் சேர்ந்து, அதைக் கட்டிக்கொண்டு, அதில் வாசம்பண்ணும்போ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உன் தேவனாகிய கர்த்தருடைய சந்நிதியில் போய் அவரை நோக்கி: தேவரீர் எனக்குக் கொடுத்த எல்லாக் கட்டளைகளின்படியும், நான் பரிசுத்தமான பொருள்களை என் வீட்டிலிருந்து எடுத்துவந்து, லேவியனுக்கும் பரதேசிக்கும் திக்கற்ற பிள்ளைக்கும் விதவைக்கும் கொடுத்தேன்; உம்முடைய கட்டளைகளில் ஒன்றையும் நான் மீறவும் இல்லை மறக்கவும் இ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துக்கங்கொண்டாடும்போது அதில் புசிக்கவும் இல்லை, தீட்டான காரியத்துக்கு அதில் ஒன்றும் எடுக்கவுமில்லை; இழவு காரியத்துக்காக அதில் ஒன்று படைக்கவும் இல்லை; நான் என் தேவனாகிய கர்த்தரின் சத்தத்திற்குக் கீழ்ப்படிந்து, தேவரீர் எனக்குக் கட்டளையிட்டபடி சகலமும் செய்த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துக்கங்கொண்டாடும்போது அதில் புசிக்கவும் இல்லை, தீட்டான காரியத்துக்கு அதில் ஒன்றும் எடுக்கவுமில்லை; இழவு காரியத்துக்காக அதில் ஒன்று படைக்கவும் இல்லை; நான் என் தேவனாகிய கர்த்தரின் சத்தத்திற்குக் கீழ்ப்படிந்து, தேவரீர் எனக்குக் கட்டளையிட்டபடி சகலமும் செய்த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துக்கங்கொண்டாடும்போது அதில் புசிக்கவும் இல்லை, தீட்டான காரியத்துக்கு அதில் ஒன்றும் எடுக்கவுமில்லை; இழவு காரியத்துக்காக அதில் ஒன்று படைக்கவும் இல்லை; நான் என் தேவனாகிய கர்த்தரின் சத்தத்திற்குக் கீழ்ப்படிந்து, தேவரீர் எனக்குக் கட்டளையிட்டபடி சகலமும் செய்த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உமது பரிசுத்த வாசஸ்தலமாகிய பரலோகத்திலிருந்து நோக்கிப் பார்த்து, உமது ஜனங்களாகிய இஸ்ரவேலரையும், நீர் எங்கள் பிதாக்களுக்கு ஆணையிட்டபடியே, எங்களுக்குக் கொடுத்த பாலும் தேனும் ஓடுகிற தேசத்தையும் ஆசீர்வதியும் என்று சொல்வ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உமது பரிசுத்த வாசஸ்தலமாகிய பரலோகத்திலிருந்து நோக்கிப் பார்த்து, உமது ஜனங்களாகிய இஸ்ரவேலரையும், நீர் எங்கள் பிதாக்களுக்கு ஆணையிட்டபடியே, எங்களுக்குக் கொடுத்த பாலும் தேனும் ஓடுகிற தேசத்தையும் ஆசீர்வதியும் என்று சொல்வ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உமது பரிசுத்த வாசஸ்தலமாகிய பரலோகத்திலிருந்து நோக்கிப் பார்த்து, உமது ஜனங்களாகிய இஸ்ரவேலரையும், நீர் எங்கள் பிதாக்களுக்கு ஆணையிட்டபடியே, எங்களுக்குக் கொடுத்த பாலும் தேனும் ஓடுகிற தேசத்தையும் ஆசீர்வதியும் என்று சொல்வாய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க் கட்டளைகளின்படியும் நியாயங்களின்படியும் நீ செய்யும்பொருட்டு, இன்று உன் தேவனாகிய கர்த்தர் உனக்குக் கட்டளையிடுகிறார்; ஆகையால் உன் முழுஇருதயத்தோடும் உன் முழு ஆத்துமாவோடும் அவைகளைக் காத்து நடக்கக்கடவ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க் கட்டளைகளின்படியும் நியாயங்களின்படியும் நீ செய்யும்பொருட்டு, இன்று உன் தேவனாகிய கர்த்தர் உனக்குக் கட்டளையிடுகிறார்; ஆகையால் உன் முழுஇருதயத்தோடும் உன் முழு ஆத்துமாவோடும் அவைகளைக் காத்து நடக்கக்கடவ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னக்கு தேவனாயிருப்பாரென்றும், நான் அவர் வழிகளில் நடந்து, அவர் கட்டளைகளையும் அவர் கற்பனைகளையும் அவர் நியாயங்களையும் கைக்கொண்டு, அவர் சத்தத்திற்குக் கீழ்ப்படிவேன் என்றும் நீ இன்று அவருக்கு வாக்குக்கொடுத்த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க்குக் கொடுக்கும் உன் தேசத்தில் நீ பயிரிடும் நிலத்தின் கனிகளிலெல்லாம் முந்தின பலனை எடுத்து, ஒரு கூடையிலே வைத்து, உன் தேவனாகிய கர்த்தர் தமது நாமம் விளங்கும்படி தெரிந்துகொண்டிருக்கும் ஸ்தானத்திற்குப் போய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னக்கு தேவனாயிருப்பாரென்றும், நான் அவர் வழிகளில் நடந்து, அவர் கட்டளைகளையும் அவர் கற்பனைகளையும் அவர் நியாயங்களையும் கைக்கொண்டு, அவர் சத்தத்திற்குக் கீழ்ப்படிவேன் என்றும் நீ இன்று அவருக்கு வாக்குக்கொடுத்த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னக்கு தேவனாயிருப்பாரென்றும், நான் அவர் வழிகளில் நடந்து, அவர் கட்டளைகளையும் அவர் கற்பனைகளையும் அவர் நியாயங்களையும் கைக்கொண்டு, அவர் சத்தத்திற்குக் கீழ்ப்படிவேன் என்றும் நீ இன்று அவருக்கு வாக்குக்கொடுத்த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ம் உனக்கு வாக்குக்கொடுத்து உனக்குச் சொல்லியிருக்கிறபடி நீ என்னுடைய கட்டளைகளையெல்லாம் கைக்கொண்டால், எனக்குச் சொந்த ஜனமாயிருப்பாய் என்ற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ம் உனக்கு வாக்குக்கொடுத்து உனக்குச் சொல்லியிருக்கிறபடி நீ என்னுடைய கட்டளைகளையெல்லாம் கைக்கொண்டால், எனக்குச் சொந்த ஜனமாயிருப்பாய் என்ற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ண்டுபண்ணின எல்லா ஜாதிகளைப்பார்க்கிலும், புகழ்ச்சியிலும் கீர்த்தியிலும் மகிமையிலும் உன்னைச் சிறந்திருக்கும்படி செய்வேன் என்றும், நான் சொன்னபடியே, நீ உன் தேவனாகிய கர்த்தரான எனக்குப் பரிசுத்த ஜனமாயிருப்பாய் என்றும், அவர் இன்று உனக்குச் சொல்லுகிறார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ண்டுபண்ணின எல்லா ஜாதிகளைப்பார்க்கிலும், புகழ்ச்சியிலும் கீர்த்தியிலும் மகிமையிலும் உன்னைச் சிறந்திருக்கும்படி செய்வேன் என்றும், நான் சொன்னபடியே, நீ உன் தேவனாகிய கர்த்தரான எனக்குப் பரிசுத்த ஜனமாயிருப்பாய் என்றும், அவர் இன்று உனக்குச் சொல்லுகிறார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க்குக் கொடுக்கும் உன் தேசத்தில் நீ பயிரிடும் நிலத்தின் கனிகளிலெல்லாம் முந்தின பலனை எடுத்து, ஒரு கூடையிலே வைத்து, உன் தேவனாகிய கர்த்தர் தமது நாமம் விளங்கும்படி தெரிந்துகொண்டிருக்கும் ஸ்தானத்திற்குப் போய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ாட்களில் இருக்கும் ஆசாரியனிடத்தில் சென்று, அவனை நோக்கி: கர்த்தர் எங்களுக்குக் கொடுக்க நம்முடைய பிதாக்களுக்கு ஆணையிட்டதேசத்தில் வந்து சேர்ந்தேன் என்று இன்று உம்முடைய தேவனாகிய கர்த்தருடைய சந்நிதியில் அறிக்கையிடுகிறேன் என்ப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ாட்களில் இருக்கும் ஆசாரியனிடத்தில் சென்று, அவனை நோக்கி: கர்த்தர் எங்களுக்குக் கொடுக்க நம்முடைய பிதாக்களுக்கு ஆணையிட்டதேசத்தில் வந்து சேர்ந்தேன் என்று இன்று உம்முடைய தேவனாகிய கர்த்தருடைய சந்நிதியில் அறிக்கையிடுகிறேன் என்ப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ாட்களில் இருக்கும் ஆசாரியனிடத்தில் சென்று, அவனை நோக்கி: கர்த்தர் எங்களுக்குக் கொடுக்க நம்முடைய பிதாக்களுக்கு ஆணையிட்டதேசத்தில் வந்து சேர்ந்தேன் என்று இன்று உம்முடைய தேவனாகிய கர்த்தருடைய சந்நிதியில் அறிக்கையிடுகிறேன் என்ப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ஆசாரியன் அந்தக் கூடையை உன் கையிலிருந்து வாங்கி, அதை உன் தேவனாகிய கர்த்தரின் பலிபீடத்திற்கு முன்பாக வைக்க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4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সেখানে তোমার প্রভু ও ঈশ্বরের সামনে তুমি বলবে: ‘আমার পিতৃপুরুষ একজন অরামীয় পর্য়টক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মিশরে নেমে গিয়ে সেখানে থাকলেন| সেখানে যাবার সময় তার পরিবারে অল্প লোক ছিল| কিন্তু মিশর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 মহান জাতি হয়ে উঠলেন - বহু লোকর এক শক্তিশালী জাত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িশরীয়রা আমাদের সাথে খারাপ ব্যবহার করল| তারা আমাদের দাস বানাল| তারা আমাদের আঘাত করে কঠিন পরিশ্র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বাধ্য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আমরা আমাদের পূর্বপুরুষদের প্রভু ও ঈশ্বরের কাছে প্রার্থনা জানালাম এবং তাদের বিষয়ে অভিযো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াম| প্রভু আমাদের কথা শুনলেন, আমাদের সমস্যা, কঠিন পরিশ্রম ও কষ্টের প্রতি তাঁর নজর প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প্রভু তাঁর মহান ক্ষমতা ও শক্তি এবং নানা চিহ্ন ও অদ্ভূত লক্ষণ দ্বারা আমাদের মিশর থেকে বে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এলেন| তিনি বিস্মযকর কাজ দেখ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ভাবে তিনি আমাদের এই স্থানে বের করে আনলেন এবং উত্তম বিষয়ে পরিপূর্ণ এমন এই দেশ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প্রভু, তোমাদের ঈশ্বর, য়ে দেশ দিচ্ছেন সেই দেশে তোমরা শীঘ্রই প্রবেশ করবে| সেই দেশ অধিগ্রহণ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খন হে প্রভু তুমি য়ে দেশ দিয়েছ তার প্রথম ফসল আমি তোমার কাছে এনেছি|’“তারপর তুমি অবশ্যই প্রভ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ঈশ্বরের সামনে সেই ফসল নামিযে রেখে নত হয়ে তাঁর উপাসন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পর তুমি এক সঙ্গে সেই সব উত্তম জিনিস নিয়ে খাওয়াদাওযা ও আনন্দ করবে যা প্রভু, তোমার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য় ও তোমার পরিবারকে দিয়েছেন| তুমি অবশ্যই সেই সব জিনিস লেবীয়দের সঙ্গে এবং তোমাদের মধ্যে বাসকা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েশীদের সঙ্গে ভাগ করে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প্রত্যেক তৃতীয় বছরে তুমি তোমার উত্পন্ন দ্রব্য়ের এক দশমাংশ ওজন করবে, তারপর সেই দশমাং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েবীয়দের, তোমার দেশে বাসকারী বিদেশীদের এবং বিধবা ও পিতৃহীনদের দেবে| তাহলে প্রত্যেক শহরে ঐ সব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থেষ্ট খাবার থাকবে| সেই তৃতীয় বছরকে বলা হবে দশমাংশ দানের বছ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ুমি অবশ্যই প্রভু, তোমার ঈশ্বরকে বলবে, ‘আমি আমার বাড়ী থেকে উত্পন্ন দ্রব্য়ের পবিত্র অংশ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 তা লেবীয়দের, বিদেশীদের, পিতৃহীন ও বিধবাদের দিয়েছি| আমি তোমার আজ্ঞার কোনটি পালন করতে অস্বী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 তোমরা সেখানে বাস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 নি| আমি সে সব ভুলেও যা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শোকের সময় আমি সেই খাদ্য ভোজন করি নি| সেই খাদ্য সংগ্রহ করার সময় আমি অশুচি ছিলাম না| আমি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বার মৃত লোকদের উদ্দেশ্যে নিবেদন করি নি| হে প্রভু, আমার ঈশ্বর, আমি তোমার বাক্য় পালন করেছি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সমস্ত আজ্ঞা পালন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োমার পবিত্র আবাস স্বর্গ থেকে দেখ, তোমার প্রজা ইস্রায়েলকে আশীর্বাদ কর এবং তোমার দেওয়া এই দেশ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কর - ঠিক য়েমন দেশ আমাদের দেবে বলে তুমি আমাদের পূর্বপুরুষদের কাছে প্রতিশ্রুতি দিয়েছি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র্থাত্‌ অনেক উত্তম বিষয়ে পরিপূর্ণ এক দেশ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আজ এই সমস্ত বিধি ও নিয়ম পালন করার জন্য প্রভু তোমাদের ঈশ্বর তোমাদের আদেশ করছেন| তোমাদের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 ও প্রাণ দিয়ে সে সকল পালন করার ব্যাপারে যত্ন নি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জ তোমরা প্রভুকে তোমাদের ঈশ্বর বলে স্বীকার করেছ এবং তাঁর ইচ্ছানুসারে জীবনযাপন করার প্রতিজ্ঞ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র দেওয়া সেই দেশে শস্য সংগ্রহ করার সময় তোমরা অবশ্যই প্রথম ফসল সংগ্রহ করে ঝুড়িত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| তোমরা তাঁর শাসন মেনে চলার ও তাঁর বিধি, আজ্ঞা পালন করার প্রতিজ্ঞা করেছ| তিনি তোমাদের যা ব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অনুসারে কাজ করার কথাও বল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র আজ প্রভু ও এই অঙ্গীকার করছেন| তিনি য়েমন প্রতিজ্ঞা করেছেন সেই মত তোমরা হবে তাঁর নিজস্ব প্রজ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রও বলেছেন য়ে তাঁর সকল আজ্ঞাগুলির প্রতি তোমরা অবশ্যই বাধ্য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বং প্রভু তাঁর সৃষ্ট সমস্ত জাতির মধ্যে প্রশংসা, য়শ ও সম্মানের দিক থেকে তোমাকে শ্রেষ্ঠ করবেন|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য়েরকম বলেছেন সেই ভাবেই তুমি তাঁর পবিত্র প্রজা হব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পর ফসলের সেই প্রথম অংশ প্রভু, তোমাদের ঈশ্বর, নিজের জন্য য়ে গৃহ মনোনীত করেন সেইখানে আন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সময় য়ে যাজক সেখানে পরিচর্য়ায রয়েছেন তাঁর কাছে গিয়ে বলবে, ‘প্রভু আমাদের পূর্বপুরুষ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একটি প্রতিজ্ঞা করেছিলেন, য়ে তিনি আমাদের এই দেশ দিতে চলেছেন| আজ আমি প্রভু তোমাদের ঈশ্বর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বলার জন্য এসেছি য়ে আমি সেই দেশে এসেছি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তখন যাজক তোমার হাত থেকে সেই ঝুড়ি নিয়ে তা প্রভু, তোমার ঈশ্বরের বেদীর সামনে রাখ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2026-08-03T20:15:02Z</dcterms:created>
  <dcterms:modified xsi:type="dcterms:W3CDTF">2026-08-03T20:15:02Z</dcterms:modified>
  <dc:title>দ্বিতীয় বিবরণ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