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என்னை துரத்தின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என்னை நெருங்கின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ன்னை மயக்கின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து உங்க கிருப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தான் என்னைக் கண்ட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தான் என்னைக் காத்த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தான் என்னை நடத்திய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ிருபை கிருப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ங்கள் என்னை நெருங்கின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ால் நான் கலங்கின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என்னை துவட்டின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து உங்க கிருப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2026-07-31T18:34:57Z</dcterms:created>
  <dcterms:modified xsi:type="dcterms:W3CDTF">2026-07-31T18:34:57Z</dcterms:modified>
  <dc:title>துதிப் பாடல்கள் : 660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