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ஆபிரகாம் தன் வேலைக்காரரை நோக்கி: நீங்கள் கழுதையை நிறுத்தி இங்கே காத்திருங்கள், நானும் பிள்ளையாண்டானும் அவ்விடமட்டும் போய், தொழுதுகொண்டு, உங்களிடத்துக்குத் திரும்பி வருவோம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ஆபிரகாம் தன் வேலைக்காரரை நோக்கி: நீங்கள் கழுதையை நிறுத்தி இங்கே காத்திருங்கள், நானும் பிள்ளையாண்டானும் அவ்விடமட்டும் போய், தொழுதுகொண்டு, உங்களிடத்துக்குத் திரும்பி வருவோம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் தகனபலிக்குக் கட்டைகளை எடுத்து, தன் குமாரனாகிய ஈசாக்கின்மேல் வைத்து, தன் கையிலே நெருப்பையும் கத்தியையும் எடுத்துக்கொண்டான்; இருவரும் கூடிப்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் தகனபலிக்குக் கட்டைகளை எடுத்து, தன் குமாரனாகிய ஈசாக்கின்மேல் வைத்து, தன் கையிலே நெருப்பையும் கத்தியையும் எடுத்துக்கொண்டான்; இருவரும் கூடிப்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ஈசாக்கு தன் தகப்பனாகிய ஆபிரகாமை நோக்கி: என் தகப்பனே என்றான்; அதற்கு அவன்: என் மகனே, இதோ, இருக்கிறேன் என்றான்; அப்பொழுது அவன்: இதோ, நெருப்பும் கட்டையும் இருக்கிறது, தகனபலிக்கு ஆட்டுக்குட்டி எங்கே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ஈசாக்கு தன் தகப்பனாகிய ஆபிரகாமை நோக்கி: என் தகப்பனே என்றான்; அதற்கு அவன்: என் மகனே, இதோ, இருக்கிறேன் என்றான்; அப்பொழுது அவன்: இதோ, நெருப்பும் கட்டையும் இருக்கிறது, தகனபலிக்கு ஆட்டுக்குட்டி எங்கே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ஆபிரகாம்: என் மகனே, தேவன் தமக்குத் தகனபலிக்கான ஆட்டுக்குட்டியைப் பார்த்துக்கொள்வார் என்றான்; அப்புறம் இருவரும் கூடிப்போய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அவனுக்குச் சொல்லியிருந்த இடத்துக்கு வந்தார்கள்; அங்கே ஆபிரகாம் ஒரு பலிபீடத்தை உண்டாக்கி, கட்டைகளை அடுக்கி, தன் குமாரனாகிய ஈசாக்கைக் கட்டி, அந்தப் பலிபீடத்தில் அடுக்கிய கட்டைகளின்மேல் அவனைக் கிடத்த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அவனுக்குச் சொல்லியிருந்த இடத்துக்கு வந்தார்கள்; அங்கே ஆபிரகாம் ஒரு பலிபீடத்தை உண்டாக்கி, கட்டைகளை அடுக்கி, தன் குமாரனாகிய ஈசாக்கைக் கட்டி, அந்தப் பலிபீடத்தில் அடுக்கிய கட்டைகளின்மேல் அவனைக் கிடத்த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அவனுக்குச் சொல்லியிருந்த இடத்துக்கு வந்தார்கள்; அங்கே ஆபிரகாம் ஒரு பலிபீடத்தை உண்டாக்கி, கட்டைகளை அடுக்கி, தன் குமாரனாகிய ஈசாக்கைக் கட்டி, அந்தப் பலிபீடத்தில் அடுக்கிய கட்டைகளின்மேல் அவனைக் கிடத்த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க் காரியங்கள் நடந்தபின்பு, தேவன் ஆபிரகாமைச் சோதித்தார்; எப்படியெனில், அவர் அவனை நோக்கி: ஆபிரகாமே என்றார்; அவன்: இதோ அடியே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ஆபிரகாம் தன் குமாரனை வெட்டும்படிக்குத் தன் கையை நீட்டிக் கத்தியை எடு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ுடைய தூதனானவர் வானத்திலிருந்து, ஆபிரகாமே, ஆபிரகாமே என்று கூப்பிட்டார்; அவன்: இதோ, அடிய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ுடைய தூதனானவர் வானத்திலிருந்து, ஆபிரகாமே, ஆபிரகாமே என்று கூப்பிட்டார்; அவன்: இதோ, அடிய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பிள்ளையாண்டான்மேல் உன் கையைப் போடாதே, அவனுக்கு ஒன்றும் செய்யாதே; நீ அவனை உன் புத்திரன் என்றும், உன் ஏகசுதன் என்றும் பாராமல் எனக்காக ஒப்புக்கொடுத்தபடியினால் நீ தேவனுக்குப் பயப்படுகிறவன் என்று இப்பொழுது அறிந்திருக்கிற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பிள்ளையாண்டான்மேல் உன் கையைப் போடாதே, அவனுக்கு ஒன்றும் செய்யாதே; நீ அவனை உன் புத்திரன் என்றும், உன் ஏகசுதன் என்றும் பாராமல் எனக்காக ஒப்புக்கொடுத்தபடியினால் நீ தேவனுக்குப் பயப்படுகிறவன் என்று இப்பொழுது அறிந்திருக்கிற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தன் கண்களை ஏறெடுத்துப் பார்க்கும்போது, இதோ, பின்னாகப் புதரிலே தன் கொம்புகள் சிக்கிக்கொண்டிருந்த ஒரு ஆட்டுக்கடாவைக் கண்டான்; அப்பொழுது ஆபிரகாம் போய், கடாவைப்பிடித்து, அதைத் தன் குமாரனுக்குப் பதிலாகத் தகனபலியி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தன் கண்களை ஏறெடுத்துப் பார்க்கும்போது, இதோ, பின்னாகப் புதரிலே தன் கொம்புகள் சிக்கிக்கொண்டிருந்த ஒரு ஆட்டுக்கடாவைக் கண்டான்; அப்பொழுது ஆபிரகாம் போய், கடாவைப்பிடித்து, அதைத் தன் குமாரனுக்குப் பதிலாகத் தகனபலியி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் அந்த இடத்துக்கு யேகோவாயீரே என்று பேரிட்டான்; அதினாலே கர்த்தருடைய பர்வதத்திலே பார்த்துக்கொள்ளப்படும் என்று இந்நாள்வரைக்கும் சொல்லப்பட்டு வரு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் அந்த இடத்துக்கு யேகோவாயீரே என்று பேரிட்டான்; அதினாலே கர்த்தருடைய பர்வதத்திலே பார்த்துக்கொள்ளப்படும் என்று இந்நாள்வரைக்கும் சொல்லப்பட்டு வரு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ுடைய தூதனானவர் இரண்டாந்தரம் வானத்திலிருந்து ஆபிரகாமைக் கூப்பிட்டு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க் காரியங்கள் நடந்தபின்பு, தேவன் ஆபிரகாமைச் சோதித்தார்; எப்படியெனில், அவர் அவனை நோக்கி: ஆபிரகாமே என்றார்; அவன்: இதோ அடியே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உன் புத்திரன் என்றும், உன் ஏகசுதனென்றும் பாராமல் அவனை ஒப்புக்கொடுத்து இந்தக்காரியத்தைச் செய்தபடியால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உன் புத்திரன் என்றும், உன் ஏகசுதனென்றும் பாராமல் அவனை ஒப்புக்கொடுத்து இந்தக்காரியத்தைச் செய்தபடியால்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னை ஆசீர்வதிக்கவே ஆசீர்வதித்து, உன் சந்ததியை வானத்தின் நட்சத்திரங்களைப் போலவும், கடற்கரை மணலைப்போலவும் பெருகவே பெருகப் பண்ணுவேன் என்றும், உன் சந்ததியார் தங்கள் சத்துருக்களின் வாசல்களைச் சுதந்தரித்துக்கொள்ளுவார்கள் என்ற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னை ஆசீர்வதிக்கவே ஆசீர்வதித்து, உன் சந்ததியை வானத்தின் நட்சத்திரங்களைப் போலவும், கடற்கரை மணலைப்போலவும் பெருகவே பெருகப் பண்ணுவேன் என்றும், உன் சந்ததியார் தங்கள் சத்துருக்களின் வாசல்களைச் சுதந்தரித்துக்கொள்ளுவார்கள் என்ற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ன் சொல்லுக்குக் கீழ்ப்படிந்தபடியினால், உன் சந்ததிக்குள் பூமியிலுள்ள சகல ஜாதிகளும் ஆசீர்வதிக்கப்படும் என்றும் என்பேரில் ஆணையிட்டேன் என்று கர்த்தர் சொல்லுகிறார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் தன் வேலைக்காரரிடத்துக்குத் திரும்பி வந்தான்; அவர்கள் எழுந்து புறப்பட்டு, ஏகமாய்ப் பெயர்செபாவுக்குப் போனார்கள்; ஆபிரகாம் பெயர்செபாவிலே குடியி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் தன் வேலைக்காரரிடத்துக்குத் திரும்பி வந்தான்; அவர்கள் எழுந்து புறப்பட்டு, ஏகமாய்ப் பெயர்செபாவுக்குப் போனார்கள்; ஆபிரகாம் பெயர்செபாவிலே குடியி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காரியங்கள் நடந்தபின்பு, ஒருவன் ஆபிரகாமிடத்தில் வந்து: மில்க்காளும் உன் சகோதரனாகிய நாகோருக்குப் பிள்ளைகளைப் பெற்றாள்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காரியங்கள் நடந்தபின்பு, ஒருவன் ஆபிரகாமிடத்தில் வந்து: மில்க்காளும் உன் சகோதரனாகிய நாகோருக்குப் பிள்ளைகளைப் பெற்றாள்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யாரென்றால், முதற்பேறான ஊத்ஸ், அவன் தம்பியாகிய பூஸ், ஆராமுக்குத் தகப்பனாகிய கேமுவே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: உன் புத்திரனும் உன் ஏகசுதனும் உன் நேசகுமாரனுமாகிய ஈசாக்கை நீ இப்பொழுது அழைத்துக் கொண்டு, மோரியா தேசத்துக்குப் போய், அங்கே நான் உனக்குக் குறிக்கும் மலைகள் ஒன்றின்மேல் அவனைத் தகனபலியாகப் பலியிடு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ேசேத், ஆசோ, பில்தாஸ், இத்லாப், பெத்துவேல் என்பவர்கள்; பெத்துவேல் ரெபெக்காளைப் பெற்றான் என்று அறிவ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எட்டுப்பேரை மில்க்காள் ஆபிரகாமுடைய சகோதரனாகிய நாகோருக்குப் பெற்ற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ரேயுமாள் என்று பேர் கொண்ட அவனுடைய மறுமனையாட்டியும், தேபா, காகாம், தாகாஸ், மாகா என்பவர்களைப் பெற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: உன் புத்திரனும் உன் ஏகசுதனும் உன் நேசகுமாரனுமாகிய ஈசாக்கை நீ இப்பொழுது அழைத்துக் கொண்டு, மோரியா தேசத்துக்குப் போய், அங்கே நான் உனக்குக் குறிக்கும் மலைகள் ஒன்றின்மேல் அவனைத் தகனபலியாகப் பலியிட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காம் அதிகாலையில் எழுந்து, தன் கழுதையின்மேல் சேணங்கட்டி, தன் வேலைக்காரரில் இரண்டுபேரையும் தன் குமாரன் ஈசாக்கையும் கூட்டிக்கொண்டு, தகனபலிக்குக் கட்டைகளையும் பிளந்து கொண்டு, தேவன் தனக்குக் குறித்த இடத்திற்குப் புறப்பட்டுப்போ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காம் அதிகாலையில் எழுந்து, தன் கழுதையின்மேல் சேணங்கட்டி, தன் வேலைக்காரரில் இரண்டுபேரையும் தன் குமாரன் ஈசாக்கையும் கூட்டிக்கொண்டு, தகனபலிக்குக் கட்டைகளையும் பிளந்து கொண்டு, தேவன் தனக்குக் குறித்த இடத்திற்குப் புறப்பட்டுப்போ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காம் அதிகாலையில் எழுந்து, தன் கழுதையின்மேல் சேணங்கட்டி, தன் வேலைக்காரரில் இரண்டுபேரையும் தன் குமாரன் ஈசாக்கையும் கூட்டிக்கொண்டு, தகனபலிக்குக் கட்டைகளையும் பிளந்து கொண்டு, தேவன் தனக்குக் குறித்த இடத்திற்குப் புறப்பட்டுப்போ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ூன்றாம் நாளில் ஆபிரகாம் தன் கண்களை ஏறெடுத்துப் பார்த்து, தூரத்திலே அந்த இடத்தைக் கண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4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उसने अपने सेवकों से कहा गदहे के पास यहीं ठहरे रहो; यह लड़का और मैं वहां तक जा कर, और दण्डव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के, फिर तुम्हारे पास लौट आ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सो इब्राहीम ने होमबलि की लकड़ी ले अपने पुत्र इसहाक पर लादी, और आग और छुरी को अपने हाथ में लि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े दोनों एक साथ चल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हाक ने अपने पिता इब्राहीम से कहा, हे मेरे पिता; उसने कहा, हे मेरे पुत्र, क्या बात है उसन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, आग और लकड़ी तो हैं; पर होमबलि के लिये भेड़ कहां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ब्राहीम ने कहा, हे मेरे पुत्र, परमेश्वर होमबलि की भेड़ का उपाय आप ही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सो वे दोनों संग संग आगे चलते गए। और वे उस स्थान को जिसे परमेश्वर ने उसको बताया था पहुंचे;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ब्राहीम ने वहां वेदी बनाकर लकड़ी को चुन चुनकर रखा, और अपने पुत्र इसहाक को बान्ध के वेदी पर की लकड़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ऊपर रख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न बातों के पश्चात ऐसा हुआ कि परमेश्वर ने, इब्राहीम से यह कहकर उसकी परीक्षा की, कि हे इब्राहीम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इब्राहीम ने हाथ बढ़ाकर छुरी को ले लिया कि अपने पुत्र को बलि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यहोवा के दूत ने स्वर्ग से उसको पुकार के कहा, हे इब्राहीम, हे इब्राहीम; उसने कहा, देख,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ा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ने कहा, उस लड़के पर हाथ मत बढ़ा, और न उससे कुछ कर: क्योंकि तू ने जो मुझ से अपने पुत्र, वर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एकलौते पुत्र को भी, नहीं रख छोड़ा; इस से मैं अब जान गया कि तू परमेश्वर का भय मान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इब्राहीम ने आंखे उठाई, और क्या देखा, कि उसके पीछे एक मेढ़ा अपने सींगो से एक झाड़ी में बंझ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 है: सो इब्राहीम ने जाके उस मेंढ़े को लिया, और अपने पुत्र की सन्ती होमबलि करके चढ़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इब्राहीम ने उस स्थान का नाम यहोवा यिरे रखा: इसके अनुसार आज तक भी कहा जाता है, कि यहोव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ाड़ पर उपाय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यहोवा के दूत ने दूसरी बार स्वर्ग से इब्राहीम को पुकार क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कहा, देख, मैं यहा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होवा की यह वाणी है, कि मैं अपनी ही यह शपथ खाता हूं, कि तू ने जो यह काम किया है कि अपने पुत्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रन अपने एकलौते पुत्र को भी, नहीं रख छोड़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 कारण मैं निश्चय तुझे आशीष दूंगा; और निश्चय तेरे वंश को आकाश के तारागण, और समुद्र के तीर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लू के किनकों के समान अनगिनित करूंगा, और तेरा वंश अपने शत्रुओं के नगरों का अधिकारी होग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पृथ्वी की सारी जातियां अपने को तेरे वंश के कारण धन्य मानेंगी: क्योंकि तू ने मेरी बात मान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इब्राहीम अपने सेवकों के पास लौट आया, और वे सब बेर्शेबा को संग संग गए; और इब्राहीम बेर्शेब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रहता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इन बातों के पश्चात ऐसा हुआ कि इब्राहीम को यह सन्देश मिला, कि मिल्का के तेरे भाई नाहोर से सन्त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मिल्का के पुत्र तो ये हुए, अर्थात उसका जेठा ऊस, और ऊस का भाई बूज, और कमूएल, जो अराम का पित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ने कहा, अपने पुत्र को अर्थात अपने एकलौते पुत्र इसहाक को, जिस से तू प्रेम रखता है, संग ले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फिर केसेद, हज़ो, पिल्दाश, यिद्लाप, और बतूएल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इन आठों को मिल्का इब्राहीम के भाई नाहोर के जन्माए जनी। और बतूएल ने रिबका को उत्पन्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फिर नाहोर के रूमा नाम एक रखेली भी थी; जिस से तेबह, गहम, तहश, और माका, उत्पन्न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ोरिय्याह देश में चला जा, और वहां उसको एक पहाड़ के ऊपर जो मैं तुझे बताऊंगा होमबलि करके चढ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ो इब्राहीम बिहान को तड़के उठा और अपने गदहे पर काठी कसकर अपने दो सेवक, और अपने पुत्र इसहाक को सं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ा, और होमबलि के लिये लकड़ी चीर ली; तब कूच करके उस स्थान की ओर चला, जिसकी चर्चा परमेश्वर ने उस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ीसरे दिन इब्राहीम ने आंखें उठा कर उस स्थान को दूर से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2026-08-03T20:13:12Z</dcterms:created>
  <dcterms:modified xsi:type="dcterms:W3CDTF">2026-08-03T20:13:12Z</dcterms:modified>
  <dc:title>उत्पत्ति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