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e eyes have seen the glory of the 
coming of the Lord ; 
He is trampling out the vintage where 
the grapes of wrath are stored ; 
He hath loosed the fateful lightning 
of His terrible, swift sword : 
Our God is marching o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lory ! glory ! Hallelujah! 
Glory ! glory ! Hallelujah ! 
Glory ! glory I Hallelujah ! 
Our God is marching on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have seen Him in the watch-fires 
of a hundred circling camps ; 
They have builded Him an altar in 
the evening dews and damps ; 
I can read His righteous sentence by 
the dim and flaring lamps : 
Our God is marching o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 has sounded forth the trumpet 
that shall never call retreat ; 
He is sifting out the hearts of men 
before His judgment-seat : 
Oh, be swift, my soul, to answer 
Him ! be jubilant, my feet ! 
Our God is marching o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n the beauty of the lilies, Christ was 
born across the sea, 
With a glory in His bosom that 
transfigures you and me : 
As He died to make men holy, let us 
die to make men free, 
While God is marching o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2026-07-09T08:55:08Z</dcterms:created>
  <dcterms:modified xsi:type="dcterms:W3CDTF">2026-07-09T08:55:08Z</dcterms:modified>
  <dc:title>Hymn : 697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