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688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ால் இரட்சி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க மரித்தீர் எனக்காக உயிர்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க மீண்டும் வர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ங்களைப் பிடித்து கண்மணி போ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மெல்லாம் கா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ங்கள் போக்கி சாபங்கள் நீ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ரண சுகமாக்க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ள்முடி தாங்கி திரு இரத்தம் சிந்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னை ஜெயித்து விட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செய்த அதிசயம் ஆயிரம்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 நன்மைகள் எனக்குச்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வரிக்க முடியா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டி நன்றி சொல்வேன் –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ராஜா நன்றி ராஜ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ழ்மையில் இருந்தேன் தயவாய் நினை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ே உம்மை து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வீனன் என்று தள்ளி விட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த்தால் இடைக் கட்ட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த்தினாலே மரித்துப்போய் இரு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2026-09-09T11:16:59Z</dcterms:created>
  <dcterms:modified xsi:type="dcterms:W3CDTF">2026-09-09T11:16:59Z</dcterms:modified>
  <dc:title>துதிப் பாடல்கள் : 828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