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presProps" Target="presProps.xml"/>
  <Relationship Id="rId100" Type="http://schemas.openxmlformats.org/officeDocument/2006/relationships/viewProps" Target="viewProps.xml"/>
  <Relationship Id="rId10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ங்களுக்கு வேண்டிய ஆகாரத்தை அன்றன்றும் எங்களுக்குத் தாரும்;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கையால் உன்னிலுள்ள வெளிச்சம் இருளாகாதபடிக்கு எச்சரிக்கையாயிர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ங்கள் பாவங்களை எங்களுக்கு மன்னியும்; நாங்களும் எங்களிடத்தில் கடன்பட்ட எவனுக்கும் மன்னிக்கிறோமே; எங்களைச் சோதனைக்குட்படப்பண்ணாமல், தீமையினின்று எங்களை இரட்சித்துக்கொள்ளும், என்று சொல்லுங்கள்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ங்கள் பாவங்களை எங்களுக்கு மன்னியும்; நாங்களும் எங்களிடத்தில் கடன்பட்ட எவனுக்கும் மன்னிக்கிறோமே; எங்களைச் சோதனைக்குட்படப்பண்ணாமல், தீமையினின்று எங்களை இரட்சித்துக்கொள்ளும், என்று சொல்லுங்கள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உன் சரீரம் ஒருபுறத்திலும் இருளடைந்திராமல் முழுவதும் வெளிச்சமாயிருந்தால், ஒரு விளக்கு தன் பிரகாசத்தினாலே உனக்கு வெளிச்சம் கொடுக்கிறதுபோல, உன் சரீரமுழுவதும் வெளிச்சமாயிருக்கும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உன் சரீரம் ஒருபுறத்திலும் இருளடைந்திராமல் முழுவதும் வெளிச்சமாயிருந்தால், ஒரு விளக்கு தன் பிரகாசத்தினாலே உனக்கு வெளிச்சம் கொடுக்கிறதுபோல, உன் சரீரமுழுவதும் வெளிச்சமாயிருக்கும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 இப்படிப் பேசிக்கொண்டிருக்கையில், பரிசேயன் ஒருவன் தன்னுடனேகூட அவர் பகற்போஜனம் பண்ணவேண்டுமென்று அவரை வேண்டிக்கொண்டான்; அவர் போய்ப் பந்தியிருந்த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 இப்படிப் பேசிக்கொண்டிருக்கையில், பரிசேயன் ஒருவன் தன்னுடனேகூட அவர் பகற்போஜனம் பண்ணவேண்டுமென்று அவரை வேண்டிக்கொண்டான்; அவர் போய்ப் பந்தியிருந்த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னும் அவர் அவர்களை நோக்கி: உங்களில் ஒருவன் தனக்குச் சிநேகிதனாயிருக்கிறவனிடத்தில் பாதிராத்திரியிலே போய்: சிநேகிதனே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னும் அவர் அவர்களை நோக்கி: உங்களில் ஒருவன் தனக்குச் சிநேகிதனாயிருக்கிறவனிடத்தில் பாதிராத்திரியிலே போய்: சிநேகிதனே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 ஒரு இடத்தில் ஜெபம்பண்ணி முடித்தபின்பு, அவருடைய சீஷரில் ஒருவன் அவரை நோக்கி: ஆண்டவரே, யோவான் தன் சீஷருக்கு ஜெபம் பண்ணப் போதித்ததுபோல, நீரும் எங்களுக்குப் போதிக்கவேண்டும்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் போஜனம்பண்ணுகிறதற்குமுன் கைகழுவாமலிருந்ததைப் பரிசேயன் கண்டு, ஆச்சரியப்பட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சிநேகிதன் ஒருவன் வழிப்பிரயாணமாய் என்னிடத்தில் வந்திருக்கிறான், அவன்முன் வைக்கிறதற்கு என்னிடத்தில் ஒன்றுமில்லை, நீ மூன்று அப்பங்களை எனக்குக் கடனாகத் தரவேண்டும் என்று கேட்டுக்கொண்ட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கர்த்தர் அவனை நோக்கி: பரிசேயராகிய நீங்கள் போஜனபான பாத்திரங்களின் வெளிப்புறத்தைச் சுத்தமாக்குகிறீர்கள், உங்கள் உள்ளமோ கொள்ளையினாலும் பொல்லாப்பினாலும் நிறைந்திருக்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கர்த்தர் அவனை நோக்கி: பரிசேயராகிய நீங்கள் போஜனபான பாத்திரங்களின் வெளிப்புறத்தைச் சுத்தமாக்குகிறீர்கள், உங்கள் உள்ளமோ கொள்ளையினாலும் பொல்லாப்பினாலும் நிறைந்திருக்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ீட்டுக்குள் இருக்கிறவன் பிரதியுத்தரமாக: என்னைத் தொந்தரவு செய்யாதே, கதவு பூட்டியாயிற்று, என் பிள்ளைகள் என்னோடேகூடப் படுத்திருக்கிறார்கள், நான் எழுந்திருந்து, உனக்குத் தரக்கூடாது என்று சொன்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ீட்டுக்குள் இருக்கிறவன் பிரதியுத்தரமாக: என்னைத் தொந்தரவு செய்யாதே, கதவு பூட்டியாயிற்று, என் பிள்ளைகள் என்னோடேகூடப் படுத்திருக்கிறார்கள், நான் எழுந்திருந்து, உனக்குத் தரக்கூடாது என்று சொன்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மதிகேடரே, வெளிப்புறத்தை உண்டாக்கினவர் உட்புறத்தையும் உண்டாக்கவில்லையோ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, தனக்கு அவன் சிநேகிதனாயிருக்கிறதினிமித்தம் எழுந்து அவனுக்குக் கொடாவிட்டாலும், தன்னிடத்தில் அவன் வருந்திக் கேட்கிறதினிமித்தமாவது எழுந்திருந்து, அவனுக்குத் தேவையானதைக் கொடுப்பான் என்று உங்களுக்குச் சொல்லுகிற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, தனக்கு அவன் சிநேகிதனாயிருக்கிறதினிமித்தம் எழுந்து அவனுக்குக் கொடாவிட்டாலும், தன்னிடத்தில் அவன் வருந்திக் கேட்கிறதினிமித்தமாவது எழுந்திருந்து, அவனுக்குத் தேவையானதைக் கொடுப்பான் என்று உங்களுக்குச் சொல்லு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லும் நான் உங்களுக்குச் சொல்லுகிறதாவது: கேளுங்கள், அப்பொழுது உங்களுக்குக் கொடுக்கப்படும்; தேடுங்கள், அப்பொழுது கண்டடைவீர்கள்; தட்டுங்கள், அப்பொழுது உங்களுக்குத் திறக்கப்ட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வர் ஒரு இடத்தில் ஜெபம்பண்ணி முடித்தபின்பு, அவருடைய சீஷரில் ஒருவன் அவரை நோக்கி: ஆண்டவரே, யோவான் தன் சீஷருக்கு ஜெபம் பண்ணப் போதித்ததுபோல, நீரும் எங்களுக்குப் போதிக்கவேண்டும்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ேலும் நான் உங்களுக்குச் சொல்லுகிறதாவது: கேளுங்கள், அப்பொழுது உங்களுக்குக் கொடுக்கப்படும்; தேடுங்கள், அப்பொழுது கண்டடைவீர்கள்; தட்டுங்கள், அப்பொழுது உங்களுக்குத் திறக்கப்ட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உங்களுக்கு உண்டானவைகளில் பிச்சை கொடுங்கள், அப்பொழுது சகலமும் உங்களுக்குச் சுத்தமாயிருக்க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ஏனென்றால், கேட்கிறவன் எவனும் பெற்றுக்கொள்ளுகிறான்; தேடுகிறவன் கண்டடைகிறான்; தட்டுகிறவனுக்குத் திறக்கப்பட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ில் தகப்பனாயிருக்கிற ஒருவனிடத்தில் மகன் அப்பங்கேட்டால், அவனுக்குக் கல்லைக் கொடுப்பானா? மீனைக்கேட்டால் மீனுக்குப் பதிலாய்ப் பாம்பைக் கொடுப்பபானா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ங்களில் தகப்பனாயிருக்கிற ஒருவனிடத்தில் மகன் அப்பங்கேட்டால், அவனுக்குக் கல்லைக் கொடுப்பானா? மீனைக்கேட்டால் மீனுக்குப் பதிலாய்ப் பாம்பைக் கொடுப்பபானா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ல்லது முட்டையைக் கேட்டால், அவனுக்குத் தேளைக் கொடுப்பானா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ொல்லாதவர்களாகிய நீங்கள் உங்கள் பிள்ளைகளுக்கு நல்ல ஈவுகளைக் கொடுக்க அறிந்திருக்கும்போது, பரம பிதாவானவர் தம்மிடத்தில் வேண்டிக்கொள்ளுகிறவர்களுக்குப் பரிசுத்த ஆவியைக் கொடுப்பது அதிக நிச்சயம் அல்லவா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ொல்லாதவர்களாகிய நீங்கள் உங்கள் பிள்ளைகளுக்கு நல்ல ஈவுகளைக் கொடுக்க அறிந்திருக்கும்போது, பரம பிதாவானவர் தம்மிடத்தில் வேண்டிக்கொள்ளுகிறவர்களுக்குப் பரிசுத்த ஆவியைக் கொடுப்பது அதிக நிச்சயம் அல்லவா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ொல்லாதவர்களாகிய நீங்கள் உங்கள் பிள்ளைகளுக்கு நல்ல ஈவுகளைக் கொடுக்க அறிந்திருக்கும்போது, பரம பிதாவானவர் தம்மிடத்தில் வேண்டிக்கொள்ளுகிறவர்களுக்குப் பரிசுத்த ஆவியைக் கொடுப்பது அதிக நிச்சயம் அல்லவா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அவர் ஊமையாயிருந்த ஒரு பிசாசைத் துரத்தினார். பிசாசு புறப்பட்டுப்போனபின்பு ஊமையன் பேசினான்; ஜனங்கள் ஆச்சரியப்பட்ட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ஒருவனும் விளக்கைக் கொளுத்தி, மறைவிடத்திலாவது, மரக்காலின் கீழேயாவது வைக்காமல், உள்ளே வருகிறவர்கள் வெளிச்சம் காணும்படி, அதை விளக்குத்தண்டின்மேல் வைப்ப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அவர் ஊமையாயிருந்த ஒரு பிசாசைத் துரத்தினார். பிசாசு புறப்பட்டுப்போனபின்பு ஊமையன் பேசினான்; ஜனங்கள் ஆச்சரியப்பட்ட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ில் சிலர்: இவன் பிசாசுகளின் தலைவனாகிய பெயெல்செபூலைக்கொண்டு பிசாசுகளைத் துரத்துகிறான் என்ற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ேறு சிலர் அவரைச் சோதிக்கும்படி வானத்திலிருந்து ஒரு அடையாளத்தைக் காட்டவேண்டுமென்று அவரிடத்தில் கேட்ட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ுடைய சிந்தனைகளை அவர் அறிந்து, அவர்களை நோக்கி: தனக்குத் தானே விரோதமாய்ப் பிரிந்திருக்கிற எந்த ராஜ்யமும் பாழாய்ப்போம்; தனக்குத்தானே விரோதமாய்ப் பிரிந்திருக்கிற எந்த வீடும் விழுந்துபோ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ுடைய சிந்தனைகளை அவர் அறிந்து, அவர்களை நோக்கி: தனக்குத் தானே விரோதமாய்ப் பிரிந்திருக்கிற எந்த ராஜ்யமும் பாழாய்ப்போம்; தனக்குத்தானே விரோதமாய்ப் பிரிந்திருக்கிற எந்த வீடும் விழுந்துபோ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ாத்தானும் தனக்குத்தானே விரோதமாய்ப் பிரிந்திருந்தால் அவன் ராஜ்யம் எப்படி நிலைநிற்கும்? இப்படியிருக்க, பெயெல்செபூலைக்கொண்டு நான் பிசாசுகளைத் துரத்துகிறேன் என்கிறீர்களே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ாத்தானும் தனக்குத்தானே விரோதமாய்ப் பிரிந்திருந்தால் அவன் ராஜ்யம் எப்படி நிலைநிற்கும்? இப்படியிருக்க, பெயெல்செபூலைக்கொண்டு நான் பிசாசுகளைத் துரத்துகிறேன் என்கிறீர்களே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பெயெல்செபூலினாலே பிசாசுகளைத் துரத்தினால், உங்கள் பிள்ளைகள் அவைகளை யாராலே துரத்துகிறார்கள்? ஆகையால், அவர்களே உங்களை நியாயந்தீர்க்கிறவர்களாயிருப்ப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பெயெல்செபூலினாலே பிசாசுகளைத் துரத்தினால், உங்கள் பிள்ளைகள் அவைகளை யாராலே துரத்துகிறார்கள்? ஆகையால், அவர்களே உங்களை நியாயந்தீர்க்கிறவர்களாயிருப்ப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தேவனுடைய விரலினாலே பிசாசுகளைத் துரத்துகிறபடியால், தேவனுடைய ராஜ்யம் உங்களிடத்தில் வந்திருக்கிறத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ஒருவனும் விளக்கைக் கொளுத்தி, மறைவிடத்திலாவது, மரக்காலின் கீழேயாவது வைக்காமல், உள்ளே வருகிறவர்கள் வெளிச்சம் காணும்படி, அதை விளக்குத்தண்டின்மேல் வைப்ப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தேவனுடைய விரலினாலே பிசாசுகளைத் துரத்துகிறபடியால், தேவனுடைய ராஜ்யம் உங்களிடத்தில் வந்திருக்கிறதே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யுதந்தரித்த பலவான் தன் அரமனையைக் காக்கிறபோது, அவனுடையபொருள் பத்திரப்பட்டிருக்க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யுதந்தரித்த பலவான் தன் அரமனையைக் காக்கிறபோது, அவனுடையபொருள் பத்திரப்பட்டிருக்க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பரிசேயரே, உங்களுக்கு ஐயோ, நீங்கள் ஒற்தலாம் மருக்கொழுந்து முதலிய சகலவித பூண்டுகளிலும் தசம பாகம் கொடுத்து, நியாயத்தையும் தேவ அன்பையும் விட்டுவிடுகிறீர்கள்; இவைகளையும் செய்யவேண்டும், அவைகளையும் விட்டுவிடாதிருக்கவேண்டுமே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பரிசேயரே, உங்களுக்கு ஐயோ, நீங்கள் ஒற்தலாம் மருக்கொழுந்து முதலிய சகலவித பூண்டுகளிலும் தசம பாகம் கொடுத்து, நியாயத்தையும் தேவ அன்பையும் விட்டுவிடுகிறீர்கள்; இவைகளையும் செய்யவேண்டும், அவைகளையும் விட்டுவிடாதிருக்கவேண்டுமே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பரிசேயரே, உங்களுக்கு ஐயோ, நீங்கள் ஒற்தலாம் மருக்கொழுந்து முதலிய சகலவித பூண்டுகளிலும் தசம பாகம் கொடுத்து, நியாயத்தையும் தேவ அன்பையும் விட்டுவிடுகிறீர்கள்; இவைகளையும் செய்யவேண்டும், அவைகளையும் விட்டுவிடாதிருக்கவேண்டுமே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ிலும் அதிக பலவான் வந்து, அவனை மேற்கொள்வானேயாகில், அவன் நம்பியிருந்த சகல ஆயுதவர்க்கத்தையும் பறித்துக்கொண்டு, அவனுடைய கொள்ளைப்பொருளைப் பங்கிடுவ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ிலும் அதிக பலவான் வந்து, அவனை மேற்கொள்வானேயாகில், அவன் நம்பியிருந்த சகல ஆயுதவர்க்கத்தையும் பறித்துக்கொண்டு, அவனுடைய கொள்ளைப்பொருளைப் பங்கிடுவ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பரிசேயரே, உங்களுக்கு ஐயோ, ஜெபஆலயங்களில் முதன்மையான ஆசனங்களையும், சந்தைகளில் வந்தனங்களையும் விரும்புகிறீ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பரிசேயரே, உங்களுக்கு ஐயோ, ஜெபஆலயங்களில் முதன்மையான ஆசனங்களையும், சந்தைகளில் வந்தனங்களையும் விரும்புகிறீ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 அவர்: நீங்கள் ஜெபம்பண்ணும் போது: பரமண்டலங்களிலிருக்கிற எங்கள் பிதாவே, உம்முடைய நாமம் பரிசுத்தப்படுவதாக; உம்முடைய ராஜ்யம் வருவதாக; உம்முடைய சித்தம் பரமண்டலத்திலே செய்யப்படுகிறதுபோல பூமியிலேயும் செய்யப்படுவதாக;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ன்னோடே இராதவன் எனக்கு விரோதியாயிருக்கிறான், என்னோடே சேர்க்காதவன் சிதறடிக்கிற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மாயக்காரராகிய வேதபாரகரே, பரிசேயரே, உங்களுக்கு ஐயோ, மறைந்திருக்கிற பிரேதக்குழிகளைப்போலிருக்கிறீர்கள், அவைகள்மேல் நடக்கிற மனுஷருக்கு அவைகள் தெரியாதிருக்கிறது என்றா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மாயக்காரராகிய வேதபாரகரே, பரிசேயரே, உங்களுக்கு ஐயோ, மறைந்திருக்கிற பிரேதக்குழிகளைப்போலிருக்கிறீர்கள், அவைகள்மேல் நடக்கிற மனுஷருக்கு அவைகள் தெரியாதிருக்கிறது என்றா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ப்பொழுது நியாயசாஸ்திரிகளில் ஒருவன் அவரை நோக்கி: போதகரே, நீர் இப்படிச் சொல்லுகிறதினால் எங்களையும் நிந்திக்கிறீரே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ப்பொழுது நியாயசாஸ்திரிகளில் ஒருவன் அவரை நோக்கி: போதகரே, நீர் இப்படிச் சொல்லுகிறதினால் எங்களையும் நிந்திக்கிறீரே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தற்கு அவர்: நியாயசாஸ்திரிகளே, உங்களுக்கு ஐயோ, சுமக்க அரிதான சுமைகளை மனுஷர்மேல் சுமத்துகிறீர்கள்; நீங்களோ உங்கள் விரல்களில் ஒன்றினாலும் அந்தச் சுமைகளைத் தொடவும்மாட்டீ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தற்கு அவர்: நியாயசாஸ்திரிகளே, உங்களுக்கு ஐயோ, சுமக்க அரிதான சுமைகளை மனுஷர்மேல் சுமத்துகிறீர்கள்; நீங்களோ உங்கள் விரல்களில் ஒன்றினாலும் அந்தச் சுமைகளைத் தொடவும்மாட்டீ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உங்களுக்கு ஐயோ, உங்கள் பிதாக்கள் கொலைசெய்த தீர்க்கதரிசிகளுக்குக் கல்லறைகளைக் கட்டுகிறீ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ஆகையால் உங்கள் பிதாக்களுடைய கிரியைகளுக்கு நீங்களும் உடன்பட்டவர்களென்று சாட்சியிடுகிறீர்கள்; எப்படியென்றால், உங்கள் பிதாக்கள் அவர்களைக் கொலைசெய்தார்கள், நீங்களோ அவர்களுக்குக் கல்லறைகளைக் கட்டுகிறீ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ஆகையால் உங்கள் பிதாக்களுடைய கிரியைகளுக்கு நீங்களும் உடன்பட்டவர்களென்று சாட்சியிடுகிறீர்கள்; எப்படியென்றால், உங்கள் பிதாக்கள் அவர்களைக் கொலைசெய்தார்கள், நீங்களோ அவர்களுக்குக் கல்லறைகளைக் கட்டுகிறீ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 அவர்: நீங்கள் ஜெபம்பண்ணும் போது: பரமண்டலங்களிலிருக்கிற எங்கள் பிதாவே, உம்முடைய நாமம் பரிசுத்தப்படுவதாக; உம்முடைய ராஜ்யம் வருவதாக; உம்முடைய சித்தம் பரமண்டலத்திலே செய்யப்படுகிறதுபோல பூமியிலேயும் செய்யப்படுவதாக;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ஆதலால் தேவஞானமானது: நான் தீர்க்கதரிசிகளையும் அப்போஸ்தலர்களையும் அவர்களிடத்தில் அனுப்புவேன்; அவர்களில் சிலரைக் கொலைசெய்து, சிலரைத் துன்பப்படுத்துவார்கள்;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ஆதலால் தேவஞானமானது: நான் தீர்க்கதரிசிகளையும் அப்போஸ்தலர்களையும் அவர்களிடத்தில் அனுப்புவேன்; அவர்களில் சிலரைக் கொலைசெய்து, சிலரைத் துன்பப்படுத்துவார்கள்;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ஆபேலின் இரத்தம்முதல் பலிபீடத்துக்கும் தேவாலயத்துக்கும் நடுவே கொலையுண்ட சகரியாவின் இரத்தம்வரைக்கும், உலகத்தோற்றமுதற்கொண்டு சிந்தப்பட்ட சகல தீர்க்கதரிசிகளுடைய இரத்தப்பழியும் இந்தச் சந்ததியினிடத்தில் கேட்கப்படத்தக்கதாக அப்படிச் செய்வார்கள் என்று சொல்லுகிறது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ஆபேலின் இரத்தம்முதல் பலிபீடத்துக்கும் தேவாலயத்துக்கும் நடுவே கொலையுண்ட சகரியாவின் இரத்தம்வரைக்கும், உலகத்தோற்றமுதற்கொண்டு சிந்தப்பட்ட சகல தீர்க்கதரிசிகளுடைய இரத்தப்பழியும் இந்தச் சந்ததியினிடத்தில் கேட்கப்படத்தக்கதாக அப்படிச் செய்வார்கள் என்று சொல்லுகிறது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நிச்சயமாகவே இந்த சந்ததியினிடத்தில் அது கேட்கப்படும் என்று உங்களுக்குச் சொல்லுகிறே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நிச்சயமாகவே இந்த சந்ததியினிடத்தில் அது கேட்கப்படும் என்று உங்களுக்குச் சொல்லுகிறே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நியாயசாஸ்திரிகளே, உங்களுக்கு ஐயோ, அறிவாகிய திறவுகோலை எடுத்துக் கொண்டீர்கள், நீங்களும் உட்பிரவேசிக்கிறதில்லை, உட்பிரவேசிக்கிறவர்களையும் தடைபண்ணுகிறீர்கள் என்றார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நியாயசாஸ்திரிகளே, உங்களுக்கு ஐயோ, அறிவாகிய திறவுகோலை எடுத்துக் கொண்டீர்கள், நீங்களும் உட்பிரவேசிக்கிறதில்லை, உட்பிரவேசிக்கிறவர்களையும் தடைபண்ணுகிறீர்கள் என்றார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இவைகளை அவர்களுக்கு அவர் சொல்லுகையில், வேதபாரகரும் பரிசேயரும் அவர்மேல் குற்றஞ்சாட்டும்பொருட்டு, அவர் வாய்மொழியில் ஏதாகிலும் பிழை கண்டுபிடிக்கவேண்டும் என்று உபாயம்பண்ணி அவரை மிகவும் நெருக்கவும்,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இவைகளை அவர்களுக்கு அவர் சொல்லுகையில், வேதபாரகரும் பரிசேயரும் அவர்மேல் குற்றஞ்சாட்டும்பொருட்டு, அவர் வாய்மொழியில் ஏதாகிலும் பிழை கண்டுபிடிக்கவேண்டும் என்று உபாயம்பண்ணி அவரை மிகவும் நெருக்கவ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ண்ணானது சரீரத்தின் விளக்காயிருக்கிறது; உன் கண் தெளிவாயிருந்தால், உன் சரீரமுழுவதும் வெளிச்சமாயிருக்கும்; உன் கண் கெட்டதாயிருந்தால் உன் சரீரம் முழுவதும் இருளாயிருக்கும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அநேக காரியங்களைக் குறித்துப்பேசும்படி அவரை ஏவவும் தொடங்கினார்க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சுத்த ஆவி ஒரு மனுஷனை விட்டுப்புறப்படும்போது, வறண்ட இடங்களில் அலைந்து, இளைப்பாறுதல் தேடியும் கண்டடையாமல்: நான் விட்டுவந்த என் வீட்டுக்குத் திரும்பிப்போவேன் என்றுசொல்லி,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சுத்த ஆவி ஒரு மனுஷனை விட்டுப்புறப்படும்போது, வறண்ட இடங்களில் அலைந்து, இளைப்பாறுதல் தேடியும் கண்டடையாமல்: நான் விட்டுவந்த என் வீட்டுக்குத் திரும்பிப்போவேன் என்றுசொல்லி,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ில் வரும்போது, அது பெருக்கி ஜோடிக்கப்பட்டிருக்கக் கண்டு,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ிரும்பிப்போய், தன்னிலும் பொல்லாத வேறு ஏழு ஆவிகளைக் கூட்டிக்கொண்டுவந்து, உட்புகுந்து, அங்கே குடியிருக்கும்; அப்பொழுது அந்த மனுஷனுடைய முன்னிலைமையிலும் அவன் பின்னிலைமை அதிக கேடுள்ளதாயிருக்கும் என்றார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ிரும்பிப்போய், தன்னிலும் பொல்லாத வேறு ஏழு ஆவிகளைக் கூட்டிக்கொண்டுவந்து, உட்புகுந்து, அங்கே குடியிருக்கும்; அப்பொழுது அந்த மனுஷனுடைய முன்னிலைமையிலும் அவன் பின்னிலைமை அதிக கேடுள்ளதாயிருக்கும் என்றார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 இவைகளைச் சொல்லுகையில், ஜனக்கூட்டத்திலிருந்த ஒரு ஸ்திரீ அவரை நோக்கி: உம்மைச் சுமந்த கர்ப்பமும் நீர் பாலுண்ட முலைகளும் பாக்கியமுள்ளவைகளென்று சத்தமிட்டுச் சொன்னா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 இவைகளைச் சொல்லுகையில், ஜனக்கூட்டத்திலிருந்த ஒரு ஸ்திரீ அவரை நோக்கி: உம்மைச் சுமந்த கர்ப்பமும் நீர் பாலுண்ட முலைகளும் பாக்கியமுள்ளவைகளென்று சத்தமிட்டுச் சொன்னாள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தற்கு அவர்: அப்படியானாலும், தேவனுடைய வார்த்தையைக் கேட்டு, அதைக் காத்துக்கொள்ளுகிறவர்களே அதிக பாக்கியவான்கள் என்றார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ஜனங்கள் திரளாய்க் கூடிவந்திருக்கிறபொழுது அவர்: இந்தச் சந்ததியார் பொல்லாதவர்களாயிருக்கிறார்கள், அடையாளத்தைத் தேடுகிறார்கள்; ஆனாலும் யோனா தீர்க்கதரிசியின் அடையாளமேயன்றி வேறே அடையாளம் இவர்களுக்குக் கொடுக்கப்படுவத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ண்ணானது சரீரத்தின் விளக்காயிருக்கிறது; உன் கண் தெளிவாயிருந்தால், உன் சரீரமுழுவதும் வெளிச்சமாயிருக்கும்; உன் கண் கெட்டதாயிருந்தால் உன் சரீரம் முழுவதும் இருளாயிருக்கும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ஜனங்கள் திரளாய்க் கூடிவந்திருக்கிறபொழுது அவர்: இந்தச் சந்ததியார் பொல்லாதவர்களாயிருக்கிறார்கள், அடையாளத்தைத் தேடுகிறார்கள்; ஆனாலும் யோனா தீர்க்கதரிசியின் அடையாளமேயன்றி வேறே அடையாளம் இவர்களுக்குக் கொடுக்கப்படுவதில்லை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யோனா நினிவே பட்டணத்தாருக்கு அடையாளமாயிருந்ததுபோல, மனுஷகுமாரனும் இந்தச் சந்ததிக்கு அடையாளமாயிருப்பார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ென்தேசத்து ராஜஸ்திரீ சாலொமோனுடைய ஞானத்தைக் கேட்க பூமியின் எல்லைகளிலிருந்து வந்தாள்; இதோ, சாலொமோனிலும் பெரியவர் இங்கே இருக்கிறார்; ஆதலால் நியாயத்தீர்ப்புநாளிலே அந்த ராஜஸ்திரீ இந்தச் சந்ததியாரோடெழுந்து நின்று, இவர்கள்மேல் குற்றஞ்சுமத்துவாள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ென்தேசத்து ராஜஸ்திரீ சாலொமோனுடைய ஞானத்தைக் கேட்க பூமியின் எல்லைகளிலிருந்து வந்தாள்; இதோ, சாலொமோனிலும் பெரியவர் இங்கே இருக்கிறார்; ஆதலால் நியாயத்தீர்ப்புநாளிலே அந்த ராஜஸ்திரீ இந்தச் சந்ததியாரோடெழுந்து நின்று, இவர்கள்மேல் குற்றஞ்சுமத்துவாள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ென்தேசத்து ராஜஸ்திரீ சாலொமோனுடைய ஞானத்தைக் கேட்க பூமியின் எல்லைகளிலிருந்து வந்தாள்; இதோ, சாலொமோனிலும் பெரியவர் இங்கே இருக்கிறார்; ஆதலால் நியாயத்தீர்ப்புநாளிலே அந்த ராஜஸ்திரீ இந்தச் சந்ததியாரோடெழுந்து நின்று, இவர்கள்மேல் குற்றஞ்சுமத்துவாள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யோனாவின் பிரசங்கத்தைக் கேட்டு நினிவே பட்டணத்தார் மனந்திரும்பினார்கள்; இதோ, யோனாவிலும் பெரியவர் இங்கே இருக்கிறார்; ஆதலால் நியாயத்தீர்ப்புநாளிலே நினிவே பட்டணத்தார் இந்தச் சந்ததியாரோடெழுந்து நின்று, இவர்கள்மேல் குற்றஞ்சுமத்துவார்கள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யோனாவின் பிரசங்கத்தைக் கேட்டு நினிவே பட்டணத்தார் மனந்திரும்பினார்கள்; இதோ, யோனாவிலும் பெரியவர் இங்கே இருக்கிறார்; ஆதலால் நியாயத்தீர்ப்புநாளிலே நினிவே பட்டணத்தார் இந்தச் சந்ததியாரோடெழுந்து நின்று, இவர்கள்மேல் குற்றஞ்சுமத்து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ಮ್ಮ ರೊಟ್ಟಿಯನ್ನು ಪ್ರತಿದಿನವೂ ನಮಗೆ ಕೊ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ಆದದರಿಂದ ನಿನ್ನಲ್ಲಿರುವ ಬೆಳಕು ಕತ್ತಲೆಯಾಗದಂತೆ ನೋಡಿಕ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ಮಗೆ ಸಾಲಗಾರ ರಾಗಿರುವ ಪ್ರತಿಯೊಬ್ಬನನ್ನು ಕ್ಷಮಿಸುವಂತೆಯೇ ನಮ್ಮ ಪಾಪಗಳನ್ನು ನಮಗೆ ಕ್ಷಮಿಸು; ನಮ್ಮನ್ನು ಶೋಧನ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ೊಳಗೆ ಸೇರಿಸಬೇಡ; ಆದರೆ ಕೇಡಿನಿಂದ ನಮ್ಮನ್ನು ತಪ್ಪಿಸು ಎಂದು ಹೇಳಿರ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ಆದಕಾರಣ ಯಾವ ಭಾಗದಲ್ಲಿಯೂ ಕತ್ತಲೆಯಾಗಿ ರದೆ ನಿನ್ನ ಶರೀರವೆಲ್ಲವೂ ಪೂರ್ಣವಾಗಿ ಬೆಳಕಾಗಿರುವ ದಾದರೆ ಪ್ರಕಾಶಮಾನವ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ೀಪವು ನಿನಗೆ ಬೆಳಕು ಕೊಡುವ ಪ್ರಕಾರ ಸಮಸ್ತವೂ ಬೆಳಕಾಗಿರುವದು ಎಂದು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ಆತನು ಮಾತನಾಡುತ್ತಿದ್ದಾಗ ಒಬ್ಬಾನೊಬ್ಬ ಫರಿಸಾಯನು ತನ್ನೊಂದಿಗೆ ಊಟಮಾಡಬೇಕೆಂದು ಆತನನ್ನು ಬೇಡಿಕೊಂಡನು. ಆಗ ಆತ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ಳಗೆ ಹೋಗಿ ಊಟಕ್ಕೆ ಕೂತುಕೊಂಡ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ಆತನು ಅವರಿಗೆ--ನಿಮ್ಮಲ್ಲಿ ಯಾವನಿಗಾದರೂ ಒಬ್ಬ ಸ್ನೇಹಿತನಿರಲಾಗಿ ಮಧ್ಯರಾತ್ರಿಯಲ್ಲಿ ಅವನ ಬಳಿಗೆ ಹೋ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ಿಗೆ--ಸ್ನೇಹಿತನೇ, ಮೂರು ರೊಟ್ಟಿಗಳನ್ನು ನನಗೆ ಕಡವಾಗಿ ಕೊಡ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ಇದಾದ ಮೇಲೆ ಆತನು ಒಂದಾನೊಂದು ಸ್ಥಳದಲ್ಲಿ ಪ್ರಾರ್ಥನೆ ಮಾಡಿ ಮುಗಿಸಿದ ಮೇಲೆ ಆತನ ಶಿಷ್ಯರಲ್ಲಿ ಒಬ್ಬ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ಆದರೆ ಊಟಕ್ಕೆ ಮೊದಲು ಆತನು ಕೈತೊಳಕೊಳ್ಳದೆ ಇರುವದನ್ನು ಫರಿಸಾಯನು ಕಂಡು ಆಶ್ಚರ್ಯಪ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ನ್ನ ಸ್ನೇಹಿ ತನು ಪ್ರಯಾಣವಾಗಿ ನನ್ನ ಬಳಿಗೆ ಬಂದಿದ್ದಾನೆ; ಅವನಿಗೆ ಬಡಿಸುವದಕ್ಕೆ ನನ್ನಲ್ಲಿ ಏನೂ ಇಲ್ಲ ಅನ್ನಲ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ಆಗ ಕರ್ತನು ಅವನಿಗೆ-- ಫರಿಸಾಯರಾದ ನೀವು ಪಾತ್ರೆಯ ಮತ್ತು ತಟ್ಟೆಯ ಹೊರಭಾಗವನ್ನು ಶುಚಿಮಾಡುತ್ತೀರಿ; ಆದರೆ ನಿಮ್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ಳಭಾಗವು ಸುಲಿಗೆಯಿಂದಲೂ ಕೆಟ್ಟತನ ದಿಂದಲೂ ತುಂಬಿರುತ್ತದ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ವನು ಒಳಗಿನಿಂದಲೇ ಅವನಿಗೆ ಉತ್ತರವಾಗಿ--ನನ್ನನ್ನು ತೊಂದರೆಪಡಿಸಬೇಡ; ಬಾಗಲು ಈಗ ಮುಚ್ಚಿ ಯದೆ, ಹಾಸಿಗೆಯಲ್ಲಿ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ಕ್ಕಳು ನನ್ನ ಜೊತೆಯಲ್ಲಿ ದ್ದಾರೆ; ನಾನೆದ್ದು ಕೊಡಲಾರೆನು ಎಂದು ಹೇಳ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ಮೂರ್ಖರೇ, ಹೊರ ಭಾಗವನ್ನು ಮಾಡಿದಾತನು ಒಳಭಾಗವನ್ನು ಸಹ ಮಾಡಿದನಲ್ಲವ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ದರೆ ನಾನು ನಿಮಗೆ ಹೇಳುವದೇನಂದರೆ--ಅವನು ತನ್ನ ಸ್ನೇಹಿತನಾಗಿರುವದರಿಂದ ಎದ್ದು ಅವನಿಗೆ ಕೊಡದೆ ಹೋದರೂ ಅವನು ಮೇಲ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ೆ ಪೀಡಿಸಿ ಬೇಡುವದರಿಂದ ಎದ್ದು ಅವನಿಗೆ ಬೇಕಾದಷ್ಟು ಕೊ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ಾನು ನಿಮಗೆ ಹೇಳುವದೇನಂ ದರೆ--ಬೇಡಿಕೊಳ್ಳಿರಿ, ನಿಮಗೆ ಕೊಡಲ್ಪಡುವದು; ಹುಡುಕಿರಿ, ನೀವು ಕಂಡುಕೊಳ್ಳುವಿರ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ತನಿಗೆ--ಕರ್ತನೇ, ಯೋಹಾನನು ತನ್ನ ಶಿಷ್ಯರಿಗೆ ಕಲಿಸಿದ ಹಾಗೆಯೇ ನಮಗೂ ಪ್ರಾರ್ಥನೆ ಮಾಡುವದಕ್ಕೆ ಕಲಿಸು ಎಂದು ಕೇಳಲ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ಟ್ಟಿರಿ, ನಿಮಗೆ ತೆರೆಯಲ್ಪಡ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ಆದರೆ ನಿಮಗೆ ಇರುವವುಗಳಲ್ಲಿ ನೀವು ದಾನಾಕೊಡಿರಿ; ಆಗ ಇಗೋ, ನಿಮಗೆ ಎಲ್ಲವು ಗಳು ಶುದ್ಧವಾಗಿರ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ಬೇಡಿಕೊಳ್ಳುವ ಪ್ರತಿಯೊಬ್ಬನು ಹೊಂದುವನು; ಹುಡುಕುವವನು ಕಂಡುಕೊಳ್ಳುವನು; ತಟ್ಟುವವನಿಗೆ ತೆರೆಯಲ್ಪಡ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ನಿಮ್ಮಲ್ಲಿ ತಂದೆ ಯಾಗಿರುವ ಯಾವನಾದರೂ ತನ್ನ ಮಗನು ರೊಟ್ಟಿ ಕೇಳಿದರೆ ಅವನಿಗೆ ಕಲ್ಲನ್ನು ಕೊಡುವನೇ? ಇಲ್ಲವ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ಾನನ್ನು ಕೇಳಿದರೆ ವಿಾನಿಗೆ ಬದಲಾಗಿ ಅವನಿಗೆ ಹಾವನ್ನು ಕೊಡುವನ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ಇಲ್ಲವೆ ಅವನು ಮೊಟ್ಟೆ ಯನ್ನು ಕೇಳಿದರೆ ಅವನಿಗೆ ಚೇಳನ್ನು ಕೊಡುವನ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ಹಾಗಾದರೆ ಕೆಟ್ಟವರಾಗಿರುವ ನೀವು ನಿಮ್ಮ ಮಕ್ಕಳಿಗೆ ಒಳ್ಳೇದಾನಗಳನ್ನು ಕೊಡುವದು ಹೇಗೆಂಬದನ್ನು ತಿಳಿ ದವರಾಗಿದ್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ರಲೋಕದಲ್ಲಿರುವ ನಿಮ್ಮ ತಂದೆಯು ಎಷ್ಟೋ ಹೆಚ್ಚಾಗಿ ತನ್ನನ್ನು ಬೇಡಿಕೊಳ್ಳುವವರಿಗೆ ಪವಿ ತ್ರಾತ್ಮ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ಯಪಾಲಿಸುವನಲ್ಲವ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ತರುವಾಯ ಆತನು ಒಂದು ಮೂಕದೆವ್ವವನ್ನು ಹೊರಡಿಸುತ್ತಿರುವಾಗ ಆದದ್ದೇನಂದರೆ, ಆ ದೆವ್ವವು ಹೊರಟು ಹೋದ ಮೇಲೆ ಆ ಮೂಕ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ಯಾರೂ ದೀಪವನ್ನು ಹಚ್ಚಿ ಗುಪ್ತ ಸ್ಥಳದಲ್ಲಾಗಲಿ ಇಲ್ಲವೆ ಕೊಳಗದೊಳಗಾಗಲಿ ಇಡುವದಿಲ್ಲ; ಆದರೆ ಒಳಗೆ ಬರುವವರು ಬೆಳಕ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ತನಾಡಿ ದನು; ಅದಕ್ಕೆ ಜನರು ಆಶ್ಚರ್ಯಪ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ಆದರೆ ಅವರಲ್ಲಿ ಕೆಲವರು--ದೆವ್ವಗಳ ಅಧಿಪತಿಯಾದ ಬೆಲ್ಜೆ ಬೂಲನಿಂದ ಅವನು ದೆವ್ವಗಳನ್ನು ಬಿಡಿಸುತ್ತಾನೆ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ಬೇರೆಯವರು ಆತನನ್ನು ಶೋಧಿಸುವವ ರಾಗಿ ಆಕಾಶದಿಂದ ಒಂದು ಸೂಚಕ ಕಾರ್ಯವನ್ನು ತೋರಿಸುವಂತೆ ಆತನನ್ನು ಕೇಳ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ದರೆ ಆತನು ಅವರ ಅಲೋಚನೆಗಳನ್ನು ತಿಳಿದವನಾಗಿ ಅವರಿಗೆ--ತನ್ನಲ್ಲಿ ವಿರೋಧವಾಗಿ ವಿಭಾಗಿಸಲ್ಪಟ್ಟ ಪ್ರತಿಯೊ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ಾಜ್ಯವು ಹಾಳಾಗುವದು; ಒಂದು ಮನೆಯು ತನಗೆ ವಿರೋಧವಾಗಿ ವಿಭಾಗಿಸಲ್ಪಟ್ಟರೆ ಅದು ಬಿದ್ದು ಹೋ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ಸೈತಾನನು ಸಹ ತನಗೆ ವಿರೋಧವಾಗಿ ತನ್ನಲ್ಲಿ ವಿಭಾಗಿಸಲ್ಪಟ್ಟರೆ ಅವನ ರಾಜ್ಯವು ನಿಲ್ಲುವದು ಹೇಗೆ? ಯಾಕಂದರೆ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ೆಲ್ಜೆಬೂಲನಿಂದ ದೆವ್ವಗಳನ್ನು ಹೊರಡಿಸುತ್ತೇನೆಂದು ನೀವು ಹೇಳುತ್ತೀರಲ್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ನಾನು ಬೆಲ್ಜೆಬೂಲನಿಂದ ದೆವ್ವಗಳನ್ನು ಬಿಡಿಸುವದಾದರೆ ನಿಮ್ಮ ಪುತ್ರರು ಯಾರಿಂದ ಅವುಗಳನ್ನು ಬಿಡಿಸುತ್ತಾರೆ? ಆದದರ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ೇ ನಿಮಗೆ ನ್ಯಾಯ ತೀರಿಸುವವರಾಗಿರ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ಆದರೆ ನಾನು ದೇವರ ಹಸ್ತದಿಂದಲೇ ದೆವ್ವಗಳನ್ನು ಹೊರಡಿಸುವದಾದರೆ ದೇವರ ರಾಜ್ಯವು ನಿಸ್ಸಂದೇಹವಾಗಿ ನಿಮ್ಮ ಬಳ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ೋಡುವಂತೆ ಅದನ್ನು ದೀಪಸ್ತಂಭದ ಮೇಲೆ ಇಡು ತ್ತಾರಷ್ಟ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ಂದಿದೆಯಲ್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ಆಯುಧ ಗಳನ್ನು ಧರಿಸಿಕೊಂಡು ಬಲಿಷ್ಠನಾದವನೊಬ್ಬನು ತನ್ನ ಅರಮನೆಯನ್ನು ಕಾಯುವದಾದರೆ ಅವನ ಸೊತ್ತ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ುರಕ್ಷಿತವ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ಆದರೆ ಫರಿಸಾಯರೇ, ನಿಮಗೆ ಅಯ್ಯೋ! ಯಾಕಂದರೆ ನೀವು ಮರುಗಪತ್ರೆ ಸದಾಪು ಸಕಲ ವಿಧವಾದ ಸೊಪ್ಪುಗಳಲ್ಲಿ ದಶಮಭಾಗ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ಟ್ಟು ನ್ಯಾಯತೀರ್ಪನ್ನೂ ದೇವರಪ್ರೀತಿಯನ್ನೂ ಲಕ್ಷಿಸದೆ ಹೋಗುತ್ತೀರಿ. ಇವುಗಳನ್ನು ತಪ್ಪದೆ ಮಾಡಿ ಬೇರೆಯವು 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ಿಡದೆ ಮಾಡಬೇಕ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ಆದರೆ ಅವನಿಗಿಂತ ಬಲಿ ಷ್ಠನು ಅವನ ಮೇಲೆ ಬಂದು ಅವನನ್ನು ಜಯಿಸಿ ಅವನು ನಂಬಿಕೊಂಡಿದ್ದ ಆಯುಧಗಳನ್ನು ಅವನಿಂದ ತಕ್ಕೊಂ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ನ್ನ ಸುಲಿಗೆಗಳನ್ನು ಹಂಚ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ಫರಿಸಾಯರೇ, ನಿಮಗೆ ಅಯ್ಯೋ! ಯಾಕಂದರೆ ನೀವು ಸಭಾಮಂದಿರ ಗಳಲ್ಲಿ ಅತ್ಯುನ್ನತ ಸ್ಥಾನಗಳನ್ನೂ ಸಂತೆಗಳಲ್ಲಿ ವಂದನೆಗಳ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ೀತಿಸುತ್ತೀ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ಆತನು ಅವರಿಗೆ--ನೀವು ಪ್ರಾರ್ಥನೆ ಮಾಡುವಾಗ--ಪರಲೋಕದಲ್ಲಿರುವ ನಮ್ಮ ತಂದೆ ಯೇ, ನಿನ್ನ ನಾಮವು ಪರಿಶುದ್ಧವಾಗಲಿ, ನಿ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ನನ್ನ ಜೊತೆಯಲ್ಲಿ ಇಲ್ಲದಿರುವವನು ನನಗೆ ವಿರೋಧವಾಗಿ ದ್ದಾನೆ; ನನ್ನೊಂದಿಗೆ ಕೂಡಿಸದೆ ಇರುವವನು ಚದರಿ ಸ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ಕಪಟಿಗಳಾದ ಶಾಸ್ತ್ರಿಗಳೇ, ಫರಿಸಾಯರೇ, ನಿಮಗೆ ಅಯ್ಯೊ! ಯಾಕಂದರೆ ನೀವು ಕಾಣಿಸದ ಸಮಾಧಿಗಳಂತೆ ಇದ್ದೀರಿ; ಅವುಗಳ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ಡೆದಾಡುವ ಮನುಷ್ಯರು ಅವುಗಳನ್ನು ಅರಿಯರು ಎಂದು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ಆಗ ನ್ಯಾಯಶಾಸ್ತ್ರಿಗಳಲ್ಲಿ ಒಬ್ಬನು ಆತನಿಗೆ-- ಬೋಧಕನೇ, ನೀನು ಇವುಗಳನ್ನು ಹೇಳುವದರಿಂದ ನಮ್ಮನ್ನು ಸ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ಮಾನಪಡಿಸುತ್ತೀ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ಅದಕ್ಕೆ ಆತನು--ನ್ಯಾಯಶಾಸ್ತ್ರಿಗಳಾದ ನಿಮಗೂ ಅಯ್ಯೋ! ಯಾಕಂದರೆ ಹೊರಲು ಕಠಿಣವಾದ ಹೊರೆ ಗಳನ್ನು ಮನುಷ್ಯರ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ರಿಸಿ ನಿಮ್ಮ ಬೆರಳುಗಳಲ್ಲಿ ಒಂದರಿಂದಾದರೂ ನೀವು ಆ ಹೊರೆಗಳನ್ನು ಮುಟ್ಟು 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ನಿಮಗೆ ಅಯ್ಯೋ! ಯಾಕಂದರೆ ನಿಮ್ಮ ತಂದೆಗಳು ಪ್ರವಾದಿಗಳನ್ನು ಕೊಂದರು. ನೀವು ಅವರ ಸಮಾಧಿಗಳನ್ನು ಕಟ್ಟುತ್ತೀ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ಇದರಿಂದ ನಿಜವಾ ಗಿಯೂ ನಿಮ್ಮ ತಂದೆಗಳ ಕೃತ್ಯಗಳನ್ನು ನೀವು ಒಪ್ಪಿ ಕೊಳ್ಳುವಂತೆ ಸಾಕ್ಷೀಕರಿಸುತ್ತೀರಿ; ಯಾಕಂದರೆ ಅ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ಜವಾಗಿಯೂ ಅವರನ್ನು ಕೊಂದರು; ನೀವು ಅವರ ಸಮಾಧಿಗಳನ್ನು ಕಟ್ಟುತ್ತೀ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ಾಜ್ಯವು ಬರಲಿ, ನಿನ್ನ ಚಿತ್ತವು ಪರಲೋಕದಲ್ಲಿ ನೆರವೇರುವಂತೆ ಭೂಮಿಯಲ್ಲಿಯೂ ನೆರವೇ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ಆದದರಿಂದ ದೇವರ ಜ್ಞಾನವು ಸಹ ಹೇಳಿದ್ದೇನಂದರೆ -- ನಾನು ಅವರ ಬಳಿಗೆ ಪ್ರವಾದಿಗಳನ್ನೂ ಅಪೊಸ್ತಲರನ್ನೂ ಕಳುಹಿಸು ವೆ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ಲ್ಲಿ ಕೆಲವರನ್ನು ಅವರು ಕೊಲ್ಲುವರು ಮತ್ತು ಹಿಂಸಿಸ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ಹೀಗೆ ಜಗತ್ತಿನ ಅಸ್ತಿವಾರ ಮೊದಲುಗೊಂಡು ಸುರಿಸಲ್ಪಟ್ಟ ಎಲ್ಲಾ ಪ್ರವಾದಿಗಳ ರಕ್ತಕ್ಕೆ ಈ ಸಂತತಿಯು ಉತ್ತ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ಡಬೇಕಾಗ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ಹೇಬೆಲನ ರಕ್ತ ಮೊದಲುಗೊಂಡು ಯಜ್ಞವೇದಿಗೂ ದೇವಾಲಯಕ್ಕೂ ಮಧ್ಯದಲ್ಲಿ ಹತವಾದ ಜಕರೀಯನ ರಕ್ತದವರೆಗೂ ಈ ಸಂತತಿಯ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ಉತ್ತರಕೊಡಬೇಕು; ಹೌದು, ಈ ಸಂತತಿಯವರೇ ಉತ್ತರಕೊಡಬೇಕೆಂದು ನಾನು ನಿಮಗೆ ನಿಜವಾಗಿ ಹೇಳ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ನ್ಯಾಯ ಶಾಸ್ತ್ರಿಗಳೇ, ನಿಮಗೆ ಅಯ್ಯೋ! ಯಾಕಂದರೆ ನೀವು ಜ್ಞಾನದ ಬೀಗದ ಕೈಯನ್ನು ತಕ್ಕೊಂಡಿದ್ದೀರಿ, ನೀವಂತೂ ಒಳ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ವೇಶಿಸಲಿಲ್ಲ. ಒಳಗೆ ಪ್ರವೇಶಿಸುತ್ತಿರುವವ ರಿಗೂ ನೀವು ತಡೆದಿರಿ ಎಂದು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ಆತನು ಅವರಿಗೆ ಈ ವಿಷಯಗಳನ್ನು ಹೇಳು ತ್ತಿದ್ದಾಗ ಶಾಸ್ತ್ರಿಗಳು ಮತ್ತು ಫರಿಸಾಯರು ಕೋಪಾವೇಶ ವುಳ್ಳವರಾಗಿ ಆತನು ಇ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ನೇಕವಾದವುಗಳ ವಿಷಯವಾಗಿ ಮಾತನಾಡುವಂತೆ ಆತನನ್ನು ಉದ್ರೇಕ ಗೊಳಿಸಲಾರಂಭಿಸ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ಕಣ್ಣು ಶರೀರದ ಬೆಳಕಾಗಿದೆ; ಆದದರಿಂದ ನಿನ್ನ ಕಣ್ಣು ಶುದ್ಧವಾಗಿದ್ದರೆ ನಿನ್ನ ಶರೀರವೆಲ್ಲವು ತುಂಬ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ಯಾಕಂದರೆ ಆತನ ಮಾತಿನಲ್ಲಿ ಏನಾದರೂ ಕಂಡು ಹಿಡಿದು ಆತನ ಮೇಲೆ ತಪ್ಪು ಹೊರಿಸಬೇಕೆಂದು ಹೊಂಚಿನೋಡು ತ್ತ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ಅಶುದ್ಧಾತ್ಮವು ಒಬ್ಬ ಮನುಷ್ಯನಿಂದ ಹೊರಗೆ ಹೋದಮೇಲೆ ನೀರಿಲ್ಲದ ಸ್ಥಳಗಳಲ್ಲಿ ತಿರು ಗುತ್ತಾ ವಿಶ್ರಾಂತಿಯನ್ನು ಹುಡುಕ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ಏನೂ ಕಾಣದೆ ಅದು--ನಾನು ಹೊರಟು ಬಂದ ನನ್ನ ಮನೆಗೆ ಹಿಂದಿ ರುಗುವೆನು ಎಂದು ಅಂದುಕೊಳ್ಳ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ಅದು ಬಂದು ಆ ಮನೆಯು ಗುಡಿಸಿ ಅಲಂಕರಿಸಿದ್ದನ್ನು ಕಂಡ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ಆಗ ಅದು ಹೋಗಿ ತನಗಿಂತಲೂ ಕೆಟ್ಟವು ಗಳಾದ ಬೇರೆ ಏಳು ದುರಾತ್ಮಗಳನ್ನು ತನ್ನೊಂದಿಗೆ ಕರಕೊಂಡು ಒಳಗೆ ಸೇರಿ ಅ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ಾಸಮಾಡುವವು; ಮತ್ತು ಆ ಮನುಷ್ಯನ ಕಡೇ ಸ್ಥಿತಿಯು ಮೊದಲಿಗಿಂತ ಕೆಟ್ಟದ್ದಾಗಿರುವದ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ಇದಾದ ಮೇಲೆ ಆತನು ಇವುಗಳನ್ನು ಹೇಳು ತ್ತಿದ್ದಾಗ ಆ ಗುಂಪಿನಲ್ಲಿದ್ದ ಒಬ್ಬ ಸ್ತ್ರೀಯು ತನ್ನ ಸ್ವರವನ್ನು ಎತ್ತ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ತನಿಗೆ--ನಿನ್ನನ್ನು ಹೊತ್ತ ಗರ್ಭವೂ ನೀನು ಕುಡಿದ ಮೊಲೆಗಳೂ ಧನ್ಯವಾದವುಗಳು ಎಂದು ಹೇಳಿ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ಆದರೆ ಆತನು--ಹೌದು, ಇದಕ್ಕಿಂ ತಲೂ ದೇವರ ವಾಕ್ಯವನ್ನು ಕೇಳಿ ಅದರಂತೆ ನಡೆಯು ವವರೇ ಧನ್ಯರು ಎಂದು ಹೇಳ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ಜನರು ಗುಂಪುಗುಂಪಾಗಿ ಕೂಡಿ ಬಂದಿದ್ದಾಗ ಆತನು--ಇದು ದುಷ್ಟಸಂತತಿಯು; ಇದು ಸೂಚಕ ಕಾರ್ಯವನ್ನು ಹುಡುಕ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ೆಳಕಾಗಿರುತ್ತದೆ; ಅದು ಕೆಟ್ಟದ್ದಾಗಿದ್ದರೆ ನಿನ್ನ ಶರೀರವು ಸಹ ಕತ್ತಲೆಯಿಂದ ತುಂಬಿ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ವಾದಿಯಾದ ಯೋನ ನಲ್ಲಿ ಆದ ಸೂಚಕಕಾರ್ಯವೇ ಹೊರತು ಬೇರೆ ಯಾವ ಸೂಚಕಕಾರ್ಯವೂ ಇದಕ್ಕೆ ಕೊಡಲ್ಪಡ ಲ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ಯೋನನು ನಿನೆವೆಯವರಿಗೆ ಸೂಚನೆ ಯಾಗಿದ್ದಂತೆಯೇ ಮನುಷ್ಯಕುಮಾರನು ಸಹ ಈ ಸಂತತಿಗೆ ಸೂಚನೆಯಾಗಿರ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ನ್ಯಾಯ ತೀರ್ಪಿ ನಲ್ಲಿ ದಕ್ಷಿಣದ ರಾಣಿಯು ಈ ಸಂತತಿ ಯವರೊಂದಿಗೆ ಎದ್ದು ಇವರನ್ನು ಖಂಡಿಸುವಳು; ಯಾಕಂದರೆ ಆಕೆಯ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ೊಲೊಮೋನನ ಜ್ಞಾನವನ್ನು ಕೇಳುವದಕ್ಕೆ ಭೂಮಿಯ ಕಟ್ಟಕಡೆಯ ಭಾಗಗಳಿಂದ ಬಂದಳು; ಮತ್ತು ಇಗೋ, ಸೊಲೊಮೋನನಿಗಿಂತಲೂ ಹೆಚ್ಚಿನ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ಲ್ಲ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ನಿನೆವೆಯವರು ನ್ಯಾಯತೀರ್ಪಿನಲ್ಲಿ ಈ ಸಂತತಿಯವ ರೊಂದಿಗೆ ಎದ್ದು ಇದನ್ನು ಖಂಡಿಸುವರು. ಯಾಕಂದರೆ ಯೋನನು ಸಾರಿದ್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ೇಳಿ ಅವರು ಮಾನಸಾಂತರ ಪಟ್ಟರು; ಮತ್ತು ಇಗೋ, ಯೋನನಿಗಿಂತಲೂ ಹೆಚ್ಚಿನ ವನು ಇಲ್ಲಿದ್ದ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2026-06-10T10:12:03Z</dcterms:created>
  <dcterms:modified xsi:type="dcterms:W3CDTF">2026-06-10T10:12:03Z</dcterms:modified>
  <dc:title>லூக்கா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