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presProps" Target="presProps.xml"/>
  <Relationship Id="rId104" Type="http://schemas.openxmlformats.org/officeDocument/2006/relationships/viewProps" Target="viewProps.xml"/>
  <Relationship Id="rId10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பெயெல்செபூலினாலே பிசாசுகளைத் துரத்தினால், உங்கள் பிள்ளைகள் அவைகளை யாராலே துரத்துகிறார்கள்? ஆகையால், அவர்களே உங்களை நியாயந்தீர்க்கிறவர்களாயிருப்பார்கள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நிச்சயமாகவே இந்த சந்ததியினிடத்தில் அது கேட்கப்படும் என்று உங்களுக்குச் சொல்லுகி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பெயெல்செபூலினாலே பிசாசுகளைத் துரத்தினால், உங்கள் பிள்ளைகள் அவைகளை யாராலே துரத்துகிறார்கள்? ஆகையால், அவர்களே உங்களை நியாயந்தீர்க்கிறவர்களாயிருப்ப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தேவனுடைய விரலினாலே பிசாசுகளைத் துரத்துகிறபடியால், தேவனுடைய ராஜ்யம் உங்களிடத்தில் வந்திருக்கிறத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தேவனுடைய விரலினாலே பிசாசுகளைத் துரத்துகிறபடியால், தேவனுடைய ராஜ்யம் உங்களிடத்தில் வந்திருக்கிறத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யுதந்தரித்த பலவான் தன் அரமனையைக் காக்கிறபோது, அவனுடையபொருள் பத்திரப்பட்டிருக்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யுதந்தரித்த பலவான் தன் அரமனையைக் காக்கிறபோது, அவனுடையபொருள் பத்திரப்பட்டிருக்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ிலும் அதிக பலவான் வந்து, அவனை மேற்கொள்வானேயாகில், அவன் நம்பியிருந்த சகல ஆயுதவர்க்கத்தையும் பறித்துக்கொண்டு, அவனுடைய கொள்ளைப்பொருளைப் பங்கிடுவ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ிலும் அதிக பலவான் வந்து, அவனை மேற்கொள்வானேயாகில், அவன் நம்பியிருந்த சகல ஆயுதவர்க்கத்தையும் பறித்துக்கொண்டு, அவனுடைய கொள்ளைப்பொருளைப் பங்கிடுவ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ிலும் அதிக பலவான் வந்து, அவனை மேற்கொள்வானேயாகில், அவன் நம்பியிருந்த சகல ஆயுதவர்க்கத்தையும் பறித்துக்கொண்டு, அவனுடைய கொள்ளைப்பொருளைப் பங்கிடுவ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னோடே இராதவன் எனக்கு விரோதியாயிருக்கிறான், என்னோடே சேர்க்காதவன் சிதறடிக்கி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அவர் ஊமையாயிருந்த ஒரு பிசாசைத் துரத்தினார். பிசாசு புறப்பட்டுப்போனபின்பு ஊமையன் பேசினான்; ஜனங்கள் ஆச்சரியப்பட்ட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சுத்த ஆவி ஒரு மனுஷனை விட்டுப்புறப்படும்போது, வறண்ட இடங்களில் அலைந்து, இளைப்பாறுதல் தேடியும் கண்டடையாமல்: நான் விட்டுவந்த என் வீட்டுக்குத் திரும்பிப்போவேன் என்றுசொல்லி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சுத்த ஆவி ஒரு மனுஷனை விட்டுப்புறப்படும்போது, வறண்ட இடங்களில் அலைந்து, இளைப்பாறுதல் தேடியும் கண்டடையாமல்: நான் விட்டுவந்த என் வீட்டுக்குத் திரும்பிப்போவேன் என்றுசொல்ல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ில் வரும்போது, அது பெருக்கி ஜோடிக்கப்பட்டிருக்கக் கண்ட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ிரும்பிப்போய், தன்னிலும் பொல்லாத வேறு ஏழு ஆவிகளைக் கூட்டிக்கொண்டுவந்து, உட்புகுந்து, அங்கே குடியிருக்கும்; அப்பொழுது அந்த மனுஷனுடைய முன்னிலைமையிலும் அவன் பின்னிலைமை அதிக கேடுள்ளதாயிருக்கும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ிரும்பிப்போய், தன்னிலும் பொல்லாத வேறு ஏழு ஆவிகளைக் கூட்டிக்கொண்டுவந்து, உட்புகுந்து, அங்கே குடியிருக்கும்; அப்பொழுது அந்த மனுஷனுடைய முன்னிலைமையிலும் அவன் பின்னிலைமை அதிக கேடுள்ளதாயிருக்கும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 இவைகளைச் சொல்லுகையில், ஜனக்கூட்டத்திலிருந்த ஒரு ஸ்திரீ அவரை நோக்கி: உம்மைச் சுமந்த கர்ப்பமும் நீர் பாலுண்ட முலைகளும் பாக்கியமுள்ளவைகளென்று சத்தமிட்டுச் சொன்னா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 இவைகளைச் சொல்லுகையில், ஜனக்கூட்டத்திலிருந்த ஒரு ஸ்திரீ அவரை நோக்கி: உம்மைச் சுமந்த கர்ப்பமும் நீர் பாலுண்ட முலைகளும் பாக்கியமுள்ளவைகளென்று சத்தமிட்டுச் சொன்னா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ர்: அப்படியானாலும், தேவனுடைய வார்த்தையைக் கேட்டு, அதைக் காத்துக்கொள்ளுகிறவர்களே அதிக பாக்கியவான்கள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ஜனங்கள் திரளாய்க் கூடிவந்திருக்கிறபொழுது அவர்: இந்தச் சந்ததியார் பொல்லாதவர்களாயிருக்கிறார்கள், அடையாளத்தைத் தேடுகிறார்கள்; ஆனாலும் யோனா தீர்க்கதரிசியின் அடையாளமேயன்றி வேறே அடையாளம் இவர்களுக்குக் கொடுக்கப்படுவத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ஜனங்கள் திரளாய்க் கூடிவந்திருக்கிறபொழுது அவர்: இந்தச் சந்ததியார் பொல்லாதவர்களாயிருக்கிறார்கள், அடையாளத்தைத் தேடுகிறார்கள்; ஆனாலும் யோனா தீர்க்கதரிசியின் அடையாளமேயன்றி வேறே அடையாளம் இவர்களுக்குக் கொடுக்கப்படுவத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அவர் ஊமையாயிருந்த ஒரு பிசாசைத் துரத்தினார். பிசாசு புறப்பட்டுப்போனபின்பு ஊமையன் பேசினான்; ஜனங்கள் ஆச்சரியப்பட்ட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ோனா நினிவே பட்டணத்தாருக்கு அடையாளமாயிருந்ததுபோல, மனுஷகுமாரனும் இந்தச் சந்ததிக்கு அடையாளமாயிருப்ப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ோனா நினிவே பட்டணத்தாருக்கு அடையாளமாயிருந்ததுபோல, மனுஷகுமாரனும் இந்தச் சந்ததிக்கு அடையாளமாயிருப்ப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ென்தேசத்து ராஜஸ்திரீ சாலொமோனுடைய ஞானத்தைக் கேட்க பூமியின் எல்லைகளிலிருந்து வந்தாள்; இதோ, சாலொமோனிலும் பெரியவர் இங்கே இருக்கிறார்; ஆதலால் நியாயத்தீர்ப்புநாளிலே அந்த ராஜஸ்திரீ இந்தச் சந்ததியாரோடெழுந்து நின்று, இவர்கள்மேல் குற்றஞ்சுமத்துவா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ென்தேசத்து ராஜஸ்திரீ சாலொமோனுடைய ஞானத்தைக் கேட்க பூமியின் எல்லைகளிலிருந்து வந்தாள்; இதோ, சாலொமோனிலும் பெரியவர் இங்கே இருக்கிறார்; ஆதலால் நியாயத்தீர்ப்புநாளிலே அந்த ராஜஸ்திரீ இந்தச் சந்ததியாரோடெழுந்து நின்று, இவர்கள்மேல் குற்றஞ்சுமத்துவா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ென்தேசத்து ராஜஸ்திரீ சாலொமோனுடைய ஞானத்தைக் கேட்க பூமியின் எல்லைகளிலிருந்து வந்தாள்; இதோ, சாலொமோனிலும் பெரியவர் இங்கே இருக்கிறார்; ஆதலால் நியாயத்தீர்ப்புநாளிலே அந்த ராஜஸ்திரீ இந்தச் சந்ததியாரோடெழுந்து நின்று, இவர்கள்மேல் குற்றஞ்சுமத்துவ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யோனாவின் பிரசங்கத்தைக் கேட்டு நினிவே பட்டணத்தார் மனந்திரும்பினார்கள்; இதோ, யோனாவிலும் பெரியவர் இங்கே இருக்கிறார்; ஆதலால் நியாயத்தீர்ப்புநாளிலே நினிவே பட்டணத்தார் இந்தச் சந்ததியாரோடெழுந்து நின்று, இவர்கள்மேல் குற்றஞ்சுமத்து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யோனாவின் பிரசங்கத்தைக் கேட்டு நினிவே பட்டணத்தார் மனந்திரும்பினார்கள்; இதோ, யோனாவிலும் பெரியவர் இங்கே இருக்கிறார்; ஆதலால் நியாயத்தீர்ப்புநாளிலே நினிவே பட்டணத்தார் இந்தச் சந்ததியாரோடெழுந்து நின்று, இவர்கள்மேல் குற்றஞ்சுமத்துவ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ஒருவனும் விளக்கைக் கொளுத்தி, மறைவிடத்திலாவது, மரக்காலின் கீழேயாவது வைக்காமல், உள்ளே வருகிறவர்கள் வெளிச்சம் காணும்படி, அதை விளக்குத்தண்டின்மேல் வைப்ப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ஒருவனும் விளக்கைக் கொளுத்தி, மறைவிடத்திலாவது, மரக்காலின் கீழேயாவது வைக்காமல், உள்ளே வருகிறவர்கள் வெளிச்சம் காணும்படி, அதை விளக்குத்தண்டின்மேல் வைப்ப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ஒரு இடத்தில் ஜெபம்பண்ணி முடித்தபின்பு, அவருடைய சீஷரில் ஒருவன் அவரை நோக்கி: ஆண்டவரே, யோவான் தன் சீஷருக்கு ஜெபம் பண்ணப் போதித்ததுபோல, நீரும் எங்களுக்குப் போதிக்கவேண்டும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ில் சிலர்: இவன் பிசாசுகளின் தலைவனாகிய பெயெல்செபூலைக்கொண்டு பிசாசுகளைத் துரத்துகிறான் என்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ஒரு இடத்தில் ஜெபம்பண்ணி முடித்தபின்பு, அவருடைய சீஷரில் ஒருவன் அவரை நோக்கி: ஆண்டவரே, யோவான் தன் சீஷருக்கு ஜெபம் பண்ணப் போதித்ததுபோல, நீரும் எங்களுக்குப் போதிக்கவேண்டும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அவர்: நீங்கள் ஜெபம்பண்ணும் போது: பரமண்டலங்களிலிருக்கிற எங்கள் பிதாவே, உம்முடைய நாமம் பரிசுத்தப்படுவதாக; உம்முடைய ராஜ்யம் வருவதாக; உம்முடைய சித்தம் பரமண்டலத்திலே செய்யப்படுகிறதுபோல பூமியிலேயும் செய்யப்படுவதாக;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அவர்: நீங்கள் ஜெபம்பண்ணும் போது: பரமண்டலங்களிலிருக்கிற எங்கள் பிதாவே, உம்முடைய நாமம் பரிசுத்தப்படுவதாக; உம்முடைய ராஜ்யம் வருவதாக; உம்முடைய சித்தம் பரமண்டலத்திலே செய்யப்படுகிறதுபோல பூமியிலேயும் செய்யப்படுவதாக;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ங்களுக்கு வேண்டிய ஆகாரத்தை அன்றன்றும் எங்களுக்குத் தாரும்;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் பாவங்களை எங்களுக்கு மன்னியும்; நாங்களும் எங்களிடத்தில் கடன்பட்ட எவனுக்கும் மன்னிக்கிறோமே; எங்களைச் சோதனைக்குட்படப்பண்ணாமல், தீமையினின்று எங்களை இரட்சித்துக்கொள்ளும், என்று சொல்லுங்கள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் பாவங்களை எங்களுக்கு மன்னியும்; நாங்களும் எங்களிடத்தில் கடன்பட்ட எவனுக்கும் மன்னிக்கிறோமே; எங்களைச் சோதனைக்குட்படப்பண்ணாமல், தீமையினின்று எங்களை இரட்சித்துக்கொள்ளும், என்று சொல்லுங்கள்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னும் அவர் அவர்களை நோக்கி: உங்களில் ஒருவன் தனக்குச் சிநேகிதனாயிருக்கிறவனிடத்தில் பாதிராத்திரியிலே போய்: சிநேகிதனே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சிநேகிதன் ஒருவன் வழிப்பிரயாணமாய் என்னிடத்தில் வந்திருக்கிறான், அவன்முன் வைக்கிறதற்கு என்னிடத்தில் ஒன்றுமில்லை, நீ மூன்று அப்பங்களை எனக்குக் கடனாகத் தரவேண்டும் என்று கேட்டுக்கொண்ட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சிநேகிதன் ஒருவன் வழிப்பிரயாணமாய் என்னிடத்தில் வந்திருக்கிறான், அவன்முன் வைக்கிறதற்கு என்னிடத்தில் ஒன்றுமில்லை, நீ மூன்று அப்பங்களை எனக்குக் கடனாகத் தரவேண்டும் என்று கேட்டுக்கொண்ட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ீட்டுக்குள் இருக்கிறவன் பிரதியுத்தரமாக: என்னைத் தொந்தரவு செய்யாதே, கதவு பூட்டியாயிற்று, என் பிள்ளைகள் என்னோடேகூடப் படுத்திருக்கிறார்கள், நான் எழுந்திருந்து, உனக்குத் தரக்கூடாது என்று சொன்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ேறு சிலர் அவரைச் சோதிக்கும்படி வானத்திலிருந்து ஒரு அடையாளத்தைக் காட்டவேண்டுமென்று அவரிடத்தில் கேட்ட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ீட்டுக்குள் இருக்கிறவன் பிரதியுத்தரமாக: என்னைத் தொந்தரவு செய்யாதே, கதவு பூட்டியாயிற்று, என் பிள்ளைகள் என்னோடேகூடப் படுத்திருக்கிறார்கள், நான் எழுந்திருந்து, உனக்குத் தரக்கூடாது என்று சொன்ன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, தனக்கு அவன் சிநேகிதனாயிருக்கிறதினிமித்தம் எழுந்து அவனுக்குக் கொடாவிட்டாலும், தன்னிடத்தில் அவன் வருந்திக் கேட்கிறதினிமித்தமாவது எழுந்திருந்து, அவனுக்குத் தேவையானதைக் கொடுப்பான் என்று உங்களுக்குச் சொல்லுகிற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, தனக்கு அவன் சிநேகிதனாயிருக்கிறதினிமித்தம் எழுந்து அவனுக்குக் கொடாவிட்டாலும், தன்னிடத்தில் அவன் வருந்திக் கேட்கிறதினிமித்தமாவது எழுந்திருந்து, அவனுக்குத் தேவையானதைக் கொடுப்பான் என்று உங்களுக்குச் சொல்லுகிறே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 நான் உங்களுக்குச் சொல்லுகிறதாவது: கேளுங்கள், அப்பொழுது உங்களுக்குக் கொடுக்கப்படும்; தேடுங்கள், அப்பொழுது கண்டடைவீர்கள்; தட்டுங்கள், அப்பொழுது உங்களுக்குத் திறக்கப்ட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 நான் உங்களுக்குச் சொல்லுகிறதாவது: கேளுங்கள், அப்பொழுது உங்களுக்குக் கொடுக்கப்படும்; தேடுங்கள், அப்பொழுது கண்டடைவீர்கள்; தட்டுங்கள், அப்பொழுது உங்களுக்குத் திறக்கப்ட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ென்றால், கேட்கிறவன் எவனும் பெற்றுக்கொள்ளுகிறான்; தேடுகிறவன் கண்டடைகிறான்; தட்டுகிறவனுக்குத் திறக்கப்பட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ென்றால், கேட்கிறவன் எவனும் பெற்றுக்கொள்ளுகிறான்; தேடுகிறவன் கண்டடைகிறான்; தட்டுகிறவனுக்குத் திறக்கப்பட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ில் தகப்பனாயிருக்கிற ஒருவனிடத்தில் மகன் அப்பங்கேட்டால், அவனுக்குக் கல்லைக் கொடுப்பானா? மீனைக்கேட்டால் மீனுக்குப் பதிலாய்ப் பாம்பைக் கொடுப்பபானா?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ல்லது முட்டையைக் கேட்டால், அவனுக்குத் தேளைக் கொடுப்பானா?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ொல்லாதவர்களாகிய நீங்கள் உங்கள் பிள்ளைகளுக்கு நல்ல ஈவுகளைக் கொடுக்க அறிந்திருக்கும்போது, பரம பிதாவானவர் தம்மிடத்தில் வேண்டிக்கொள்ளுகிறவர்களுக்குப் பரிசுத்த ஆவியைக் கொடுப்பது அதிக நிச்சயம் அல்லவா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ுடைய சிந்தனைகளை அவர் அறிந்து, அவர்களை நோக்கி: தனக்குத் தானே விரோதமாய்ப் பிரிந்திருக்கிற எந்த ராஜ்யமும் பாழாய்ப்போம்; தனக்குத்தானே விரோதமாய்ப் பிரிந்திருக்கிற எந்த வீடும் விழுந்துபோம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ொல்லாதவர்களாகிய நீங்கள் உங்கள் பிள்ளைகளுக்கு நல்ல ஈவுகளைக் கொடுக்க அறிந்திருக்கும்போது, பரம பிதாவானவர் தம்மிடத்தில் வேண்டிக்கொள்ளுகிறவர்களுக்குப் பரிசுத்த ஆவியைக் கொடுப்பது அதிக நிச்சயம் அல்லவா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நியாயசாஸ்திரிகளே, உங்களுக்கு ஐயோ, அறிவாகிய திறவுகோலை எடுத்துக் கொண்டீர்கள், நீங்களும் உட்பிரவேசிக்கிறதில்லை, உட்பிரவேசிக்கிறவர்களையும் தடைபண்ணுகிறீர்கள் என்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நியாயசாஸ்திரிகளே, உங்களுக்கு ஐயோ, அறிவாகிய திறவுகோலை எடுத்துக் கொண்டீர்கள், நீங்களும் உட்பிரவேசிக்கிறதில்லை, உட்பிரவேசிக்கிறவர்களையும் தடைபண்ணுகிறீர்கள் என்ற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இவைகளை அவர்களுக்கு அவர் சொல்லுகையில், வேதபாரகரும் பரிசேயரும் அவர்மேல் குற்றஞ்சாட்டும்பொருட்டு, அவர் வாய்மொழியில் ஏதாகிலும் பிழை கண்டுபிடிக்கவேண்டும் என்று உபாயம்பண்ணி அவரை மிகவும் நெருக்கவும்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இவைகளை அவர்களுக்கு அவர் சொல்லுகையில், வேதபாரகரும் பரிசேயரும் அவர்மேல் குற்றஞ்சாட்டும்பொருட்டு, அவர் வாய்மொழியில் ஏதாகிலும் பிழை கண்டுபிடிக்கவேண்டும் என்று உபாயம்பண்ணி அவரை மிகவும் நெருக்கவும்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அநேக காரியங்களைக் குறித்துப்பேசும்படி அவரை ஏவவும் தொடங்கின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ண்ணானது சரீரத்தின் விளக்காயிருக்கிறது; உன் கண் தெளிவாயிருந்தால், உன் சரீரமுழுவதும் வெளிச்சமாயிருக்கும்; உன் கண் கெட்டதாயிருந்தால் உன் சரீரம் முழுவதும் இருளாயிருக்கும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ண்ணானது சரீரத்தின் விளக்காயிருக்கிறது; உன் கண் தெளிவாயிருந்தால், உன் சரீரமுழுவதும் வெளிச்சமாயிருக்கும்; உன் கண் கெட்டதாயிருந்தால் உன் சரீரம் முழுவதும் இருளாயிருக்கும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கையால் உன்னிலுள்ள வெளிச்சம் இருளாகாதபடிக்கு எச்சரிக்கையாயிரு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உன் சரீரம் ஒருபுறத்திலும் இருளடைந்திராமல் முழுவதும் வெளிச்சமாயிருந்தால், ஒரு விளக்கு தன் பிரகாசத்தினாலே உனக்கு வெளிச்சம் கொடுக்கிறதுபோல, உன் சரீரமுழுவதும் வெளிச்சமாயிருக்கும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ுடைய சிந்தனைகளை அவர் அறிந்து, அவர்களை நோக்கி: தனக்குத் தானே விரோதமாய்ப் பிரிந்திருக்கிற எந்த ராஜ்யமும் பாழாய்ப்போம்; தனக்குத்தானே விரோதமாய்ப் பிரிந்திருக்கிற எந்த வீடும் விழுந்துபோம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உன் சரீரம் ஒருபுறத்திலும் இருளடைந்திராமல் முழுவதும் வெளிச்சமாயிருந்தால், ஒரு விளக்கு தன் பிரகாசத்தினாலே உனக்கு வெளிச்சம் கொடுக்கிறதுபோல, உன் சரீரமுழுவதும் வெளிச்சமாயிருக்கும் என்ற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 இப்படிப் பேசிக்கொண்டிருக்கையில், பரிசேயன் ஒருவன் தன்னுடனேகூட அவர் பகற்போஜனம் பண்ணவேண்டுமென்று அவரை வேண்டிக்கொண்டான்; அவர் போய்ப் பந்தியிருந்த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 இப்படிப் பேசிக்கொண்டிருக்கையில், பரிசேயன் ஒருவன் தன்னுடனேகூட அவர் பகற்போஜனம் பண்ணவேண்டுமென்று அவரை வேண்டிக்கொண்டான்; அவர் போய்ப் பந்தியிருந்தார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 போஜனம்பண்ணுகிறதற்குமுன் கைகழுவாமலிருந்ததைப் பரிசேயன் கண்டு, ஆச்சரியப்பட்ட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கர்த்தர் அவனை நோக்கி: பரிசேயராகிய நீங்கள் போஜனபான பாத்திரங்களின் வெளிப்புறத்தைச் சுத்தமாக்குகிறீர்கள், உங்கள் உள்ளமோ கொள்ளையினாலும் பொல்லாப்பினாலும் நிறைந்திருக்கிறது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கர்த்தர் அவனை நோக்கி: பரிசேயராகிய நீங்கள் போஜனபான பாத்திரங்களின் வெளிப்புறத்தைச் சுத்தமாக்குகிறீர்கள், உங்கள் உள்ளமோ கொள்ளையினாலும் பொல்லாப்பினாலும் நிறைந்திருக்கிறது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திகேடரே, வெளிப்புறத்தை உண்டாக்கினவர் உட்புறத்தையும் உண்டாக்கவில்லையோ?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உங்களுக்கு உண்டானவைகளில் பிச்சை கொடுங்கள், அப்பொழுது சகலமும் உங்களுக்குச் சுத்தமாயிருக்கும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உங்களுக்கு உண்டானவைகளில் பிச்சை கொடுங்கள், அப்பொழுது சகலமும் உங்களுக்குச் சுத்தமாயிருக்கும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ரிசேயரே, உங்களுக்கு ஐயோ, நீங்கள் ஒற்தலாம் மருக்கொழுந்து முதலிய சகலவித பூண்டுகளிலும் தசம பாகம் கொடுத்து, நியாயத்தையும் தேவ அன்பையும் விட்டுவிடுகிறீர்கள்; இவைகளையும் செய்யவேண்டும், அவைகளையும் விட்டுவிடாதிருக்கவேண்டும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ாத்தானும் தனக்குத்தானே விரோதமாய்ப் பிரிந்திருந்தால் அவன் ராஜ்யம் எப்படி நிலைநிற்கும்? இப்படியிருக்க, பெயெல்செபூலைக்கொண்டு நான் பிசாசுகளைத் துரத்துகிறேன் என்கிறீர்களே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ரிசேயரே, உங்களுக்கு ஐயோ, நீங்கள் ஒற்தலாம் மருக்கொழுந்து முதலிய சகலவித பூண்டுகளிலும் தசம பாகம் கொடுத்து, நியாயத்தையும் தேவ அன்பையும் விட்டுவிடுகிறீர்கள்; இவைகளையும் செய்யவேண்டும், அவைகளையும் விட்டுவிடாதிருக்கவேண்டுமே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ரிசேயரே, உங்களுக்கு ஐயோ, நீங்கள் ஒற்தலாம் மருக்கொழுந்து முதலிய சகலவித பூண்டுகளிலும் தசம பாகம் கொடுத்து, நியாயத்தையும் தேவ அன்பையும் விட்டுவிடுகிறீர்கள்; இவைகளையும் செய்யவேண்டும், அவைகளையும் விட்டுவிடாதிருக்கவேண்டுமே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பரிசேயரே, உங்களுக்கு ஐயோ, ஜெபஆலயங்களில் முதன்மையான ஆசனங்களையும், சந்தைகளில் வந்தனங்களையும் விரும்புகிறீர்கள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பரிசேயரே, உங்களுக்கு ஐயோ, ஜெபஆலயங்களில் முதன்மையான ஆசனங்களையும், சந்தைகளில் வந்தனங்களையும் விரும்புகிறீர்கள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மாயக்காரராகிய வேதபாரகரே, பரிசேயரே, உங்களுக்கு ஐயோ, மறைந்திருக்கிற பிரேதக்குழிகளைப்போலிருக்கிறீர்கள், அவைகள்மேல் நடக்கிற மனுஷருக்கு அவைகள் தெரியாதிருக்கிறது என்றார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ொழுது நியாயசாஸ்திரிகளில் ஒருவன் அவரை நோக்கி: போதகரே, நீர் இப்படிச் சொல்லுகிறதினால் எங்களையும் நிந்திக்கிறீரே என்றான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ொழுது நியாயசாஸ்திரிகளில் ஒருவன் அவரை நோக்கி: போதகரே, நீர் இப்படிச் சொல்லுகிறதினால் எங்களையும் நிந்திக்கிறீரே என்றான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ற்கு அவர்: நியாயசாஸ்திரிகளே, உங்களுக்கு ஐயோ, சுமக்க அரிதான சுமைகளை மனுஷர்மேல் சுமத்துகிறீர்கள்; நீங்களோ உங்கள் விரல்களில் ஒன்றினாலும் அந்தச் சுமைகளைத் தொடவும்மாட்டீர்கள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ற்கு அவர்: நியாயசாஸ்திரிகளே, உங்களுக்கு ஐயோ, சுமக்க அரிதான சுமைகளை மனுஷர்மேல் சுமத்துகிறீர்கள்; நீங்களோ உங்கள் விரல்களில் ஒன்றினாலும் அந்தச் சுமைகளைத் தொடவும்மாட்டீர்கள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ற்கு அவர்: நியாயசாஸ்திரிகளே, உங்களுக்கு ஐயோ, சுமக்க அரிதான சுமைகளை மனுஷர்மேல் சுமத்துகிறீர்கள்; நீங்களோ உங்கள் விரல்களில் ஒன்றினாலும் அந்தச் சுமைகளைத் தொடவும்மாட்ட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ாத்தானும் தனக்குத்தானே விரோதமாய்ப் பிரிந்திருந்தால் அவன் ராஜ்யம் எப்படி நிலைநிற்கும்? இப்படியிருக்க, பெயெல்செபூலைக்கொண்டு நான் பிசாசுகளைத் துரத்துகிறேன் என்கிறீர்களே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உங்களுக்கு ஐயோ, உங்கள் பிதாக்கள் கொலைசெய்த தீர்க்கதரிசிகளுக்குக் கல்லறைகளைக் கட்டுகிறீர்கள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உங்களுக்கு ஐயோ, உங்கள் பிதாக்கள் கொலைசெய்த தீர்க்கதரிசிகளுக்குக் கல்லறைகளைக் கட்டுகிறீர்கள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ஆகையால் உங்கள் பிதாக்களுடைய கிரியைகளுக்கு நீங்களும் உடன்பட்டவர்களென்று சாட்சியிடுகிறீர்கள்; எப்படியென்றால், உங்கள் பிதாக்கள் அவர்களைக் கொலைசெய்தார்கள், நீங்களோ அவர்களுக்குக் கல்லறைகளைக் கட்டுகிறீர்கள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ஆகையால் உங்கள் பிதாக்களுடைய கிரியைகளுக்கு நீங்களும் உடன்பட்டவர்களென்று சாட்சியிடுகிறீர்கள்; எப்படியென்றால், உங்கள் பிதாக்கள் அவர்களைக் கொலைசெய்தார்கள், நீங்களோ அவர்களுக்குக் கல்லறைகளைக் கட்டுகிறீர்கள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ஆதலால் தேவஞானமானது: நான் தீர்க்கதரிசிகளையும் அப்போஸ்தலர்களையும் அவர்களிடத்தில் அனுப்புவேன்; அவர்களில் சிலரைக் கொலைசெய்து, சிலரைத் துன்பப்படுத்துவார்கள்;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ஆதலால் தேவஞானமானது: நான் தீர்க்கதரிசிகளையும் அப்போஸ்தலர்களையும் அவர்களிடத்தில் அனுப்புவேன்; அவர்களில் சிலரைக் கொலைசெய்து, சிலரைத் துன்பப்படுத்துவார்கள்;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ஆபேலின் இரத்தம்முதல் பலிபீடத்துக்கும் தேவாலயத்துக்கும் நடுவே கொலையுண்ட சகரியாவின் இரத்தம்வரைக்கும், உலகத்தோற்றமுதற்கொண்டு சிந்தப்பட்ட சகல தீர்க்கதரிசிகளுடைய இரத்தப்பழியும் இந்தச் சந்ததியினிடத்தில் கேட்கப்படத்தக்கதாக அப்படிச் செய்வார்கள் என்று சொல்லுகிறது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ஆபேலின் இரத்தம்முதல் பலிபீடத்துக்கும் தேவாலயத்துக்கும் நடுவே கொலையுண்ட சகரியாவின் இரத்தம்வரைக்கும், உலகத்தோற்றமுதற்கொண்டு சிந்தப்பட்ட சகல தீர்க்கதரிசிகளுடைய இரத்தப்பழியும் இந்தச் சந்ததியினிடத்தில் கேட்கப்படத்தக்கதாக அப்படிச் செய்வார்கள் என்று சொல்லுகிறது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நிச்சயமாகவே இந்த சந்ததியினிடத்தில் அது கேட்கப்படும் என்று உங்களுக்குச் சொல்லுகிறேன்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நிச்சயமாகவே இந்த சந்ததியினிடத்தில் அது கேட்கப்படும் என்று உங்களுக்குச் சொல்லுகி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8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কিন্তু আমি যদি বেলস্বূলের সাহায্যে ভূত ছাড়াই, তবে তোমাদের অনুগামীরা কার সাহায্যে তা ছাড়ায়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ের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ই তারাই তোমাদের বিচার করু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কিন্তু আমি যদি ঈশ্বরের শক্তিতে ভূতদের ছাড়াই, তাহলে স্পষ্টই বোঝা যাচ্ছে য়ে ঈশ্বরের রাজ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কাছে ইতিমধ্যেই এসে পড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‘যখন কোন শক্তিশালী লোক অস্ত্রশস্ত্রে সজ্জিত হয়ে তার ঘর পাহারা দেয়, তখন তার ধনসম্পদ নিরাপদ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‘কিন্তু তার থেকে পরাক্রান্ত কোন লোক যখন তাকে আক্রমণ করে পরাস্ত করে, তখন নিরাপদে থাকার জন্য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স্ত্রশস্ত্রের ওপর সে নির্ভর করেছিল, অন্য শক্তিশালী লোকটি সেগুলো কেড়ে নেয় আর ঐ লোকটির ঘরের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িনিসপত্র লুটে নে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‘য়ে আমার পক্ষে নয়, সে আমার বিপক্ষ৷ য়ে আমার সঙ্গে কুড়ায়না, সে ছড়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একসময় যীশু একজনের মধ্য থেকে একটা বোবা ভূতকে বের করে দিলেন৷ সেই ভূত বের হয়ে যাবার সঙ্গে সঙ্গে ঐ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‘কোন অশুচি আত্মা যখন কোন লোকের মধ্য থেকে বের হয়ে আসে, তখন সে বিশ্রামের খোঁজে নির্জন স্থ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ঘোরাফেরা করে আর বিশ্রাম না পেয়ে বলে, ‘য়ে ঘর থেকে আমি বের হয়ে এসেছি, সেখানেই ফিরে যা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কিন্তু সেখানে ফিরে গিয়ে সে যখন দেখে সেই ঘরটি পরিষ্কার করা হয়েছে আর সাজানো-গোছানো আছ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তখন সে গিয়ে তার থেকে আরো দুষ্ট সাতটা আত্মাকে নিয়ে এসে ঐ ঘরে বসবাস করতে থাকে৷ তাই ঐ লোকের প্রথ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শা থেকে শেষ দশা আরো ভয়ঙ্কর হয়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যীশু যখন এইসব কথা বলছিলেন, তখন সেই ভীড়ের মধ্য থেকে একজন স্ত্রীলোক চিত্‌কার করে বলে উঠল, ‘ধ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মা, যিনি আপনাকে গর্ভে ধারণ করেছিলেন, আর য়াঁর স্তন আপনি পান করেছিল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কিন্তু যীশু বললেন, ‘এর থেকেও ধন্য তারা যাঁরা ঈশ্বরের শিক্ষা শোনে ও তা পালন কর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এরপর যখন ভীড় বাড়তে লাগল, তখন যীশু বললেন, ‘এ যুগের লোকেরা খুবই দুষ্ট, তারা কেবল অলৌকিক চিহ্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োঁজ করে৷ কিন্তু য়োনার চিহ্ন ছাড়া তাদেরকে আর কোন চিহ্ন দেখানো হব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টি কথা বলতে শুরু করল৷ এই দেখে লোকেরা অবাক হয়ে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য়োনা য়েমন নীনবীয় লোকদের কাছে চিহ্নস্বরূপ হয়েছিলেন, তেমনি এই যুগের লোকদের কাছে মানবপু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দক্ষিণ দেশের রাণীবিচার দিনে উঠে এই যুগের লোকদের বিরুদ্ধে অভিযোগ করবেন ও তাদের দোষী সাব্য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ন৷ কারণ শলোমনের জ্ঞানের কথা শোনার জন্য তিনি পৃথিবীর প্রান্ত থেকে এসেছিলেন, আর শলোমন এর থেকে মহ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জন এখন এখানে আ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বিচার দিনে নীনবীয় লোকেরা এই যুগের লোকদের বিরুদ্ধে উঠে দাঁড়াবে, তারা এদের ওপর দোষারোপ করব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ণ তারা য়োনার প্রচার শুনে অনুশোচনা করেছিল, আর এখন য়োনার থেকে মহান একজন এখানে আ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‘প্রদীপ জে্বলে কেউ আড়ালে রাখে না বা ধামা চাপা দিয়ে রাখে না বরং তা বাতিদানের ওপরেই রাখে, য়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ঁরা ঘরে আসে, তারা আলো দেখতে প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ীশু এক জায়গায় প্রার্থনা করছিলেন৷ প্রার্থনা শেষ হলে পর তাঁর একজন শিষ্য এসে তাঁকে বললেন, ‘প্রভ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কিন্তু তাদের মধ্যে কেউ কেউ বলল, ‘ভূতদের রাজা বেলস্বূলের সাহায্যেই ও ভূত তাড়ায়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োহন য়েমন তাঁর শিষ্যদের প্রার্থনা করতে শিখিয়েছিলেন, আপনিও তেমনি আমাদের প্রার্থনা করতে শেখা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খন যীশু তাঁদের বললেন, ‘তোমরা যখন প্রার্থনা কর তখন বোল,‘পিতা, তোমার পবিত্র নামের সমাদর হোক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রাজ্য আসু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দিনের আহার তুমি প্রতিদিন আমাদের দা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াদের পাপ ক্ষমা কর, কারণ আমাদের বিরুদ্ধে যাঁরা অন্যায় করেছে, আমরাও তাদের ক্ষমা করেছি, আর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ীক্ষায় পড়তে দিও না৷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এরপর যীশু তাঁদের বললেন, ‘ধর, তোমাদের কারো একজন বন্ধু আছে৷ আর সে মাঝরাতে তার কাছে গিয়ে বল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‘বন্ধু আমায় খান তিনেক রুটি ধার দাও, কারণ আমার এক বন্ধু যাত্রাপথে এই মাত্র আমার ঘরে এসেছে, ত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েতে দেবার মতো ঘরে কিছু নে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সেই লোক যদি ঘরের ভেতর থেকে উত্তর দেয়, ‘দেখ, আমায় বিরক্ত কোর না! এখন দরজা বন্ধ আছে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আবার কেউ কেউ যীশুকে পরীক্ষা করবার জন্য আকাশ থেকে কোন চিহ্ন দেখাতে বলল.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েলেমেয়েদের নিয়ে আমি শুয়ে পড়েছি৷ আমি এখন তোমাকে কিছু দেবার জন্য উঠতে পারব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আমি তোমাদের বলছি, সে যদি বন্ধু হিসাবে উঠে তাকে কিছু না দেয়, তবু লোকটি বার বার করে অনুরোধ কর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 সে উঠবে ও তার যা দরকার তা তাকে দে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ই আমি তোমাদের বলছি, তোমরা চাও, তোমাদের দেওযা হবে, খোঁজ তোমরা পাবে৷ দরজায় ধাক্কা দাও,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দরজা খোলা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কারণ যাঁরা চায়, তারা পায়৷ যাঁরা খোঁজ করে, তারা সন্ধান পায় আর যাঁরা দরজায় ধাক্কা দেয়,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দরজা খোলা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োমাদের মধ্যে এমন বাবা কি কেউ আছে যার ছেলে মাছ চাইলে সে তাকে মাঝের বদলে সাপ দেব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অথবা ছেলে যদি ডিম চায় তবে তাকে কাঁকড়াবিছা দেব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াই তোমরা যদি মন্দ প্রকৃতির হয়েও তোমাদের ছেলেমেয়েদের ভাল ভাল জিনিস দিতে জান, তবে স্বর্গ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কিন্তু তিনি তাদের মনের কথা জানতে পেরে বললেন, ‘য়ে রাজ্য আত্মকলহে নিজেদের মধ্যে ভাগ হয়ে যায়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িতার কাছে যাঁরা চায়, তিনি য়ে তাদের পবিত্র আত্মা দেবেন, এটা কত না নিশ্চয়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‘ধিক্ ব্যবস্থার শিক্ষকরা কারণ তোমরা জ্ঞানের চাবিটি ধরে আছ৷ তোমরা নিজেরাও প্রবেশ করনি আর যাঁ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বেশ করার চেষ্টা করছে তাদেরও বাধা দিচ্ছ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তিনি যখন সেই জায়গা ছেড়ে চলে গেলেন, তখন ব্যবস্থার শিক্ষকরা ও ফরীশীরা তাঁর বিরুদ্ধে ভীষণভা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ত্রুতা করতে আরন্ভ করল এবং পরে তাঁকে নানাভাবে প্রশ্ন করতে থাক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তারা সুয়োগের অপেক্ষা করতে লাগল য়েন যীশু ভুল কিছু করলে তাই দিয়ে তাঁকে ধরতে পা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তোমার চোখ যদি সুস্থ থাকে, তবে তোমার সমস্ত দেহটি দীপ্তিময় হবে; কিন্তু তা যদি মন্দ হয় তবে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হ অন্ধকারময়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তাই সাবধান, তোমার মধ্যে য়ে আলো আছে তা য়েন অন্ধকার না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তোমার সারা দেহ যদি আলোকময় হয়, তার মধ্যে যদি এতটুকু অন্ধকার না থাকে, তবে তা সম্পূর্ণ আলোক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রাজ্য ধ্বংস হয়৷ আবার কোন পরিবার যদি নিজেদের মধ্যে ঝগড়া করে, তবে সেই পরিবারও ভেঙ্গে য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, ঠিক য়েমন বাতির আলো তোমার ওপর পড়ে তোমায় আলোকিত করে তোল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যীশু এই কথা শেষ করলে একজন ফরীশী তার বাড়িতে যীশুকে খাওযার জন্য নিমন্ত্রণ করল৷ তাই তিনি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ড়িতে গিয়ে খাবার আসনে বস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কিন্তু সেই ফরীশী দেখল য়ে খাওযার আগে প্রথা মতো যীশু হাত ধুলেন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প্রভু তাকে বললেন, ‘তোমরা ফরীশীরা থালা বাটির বাইরেটা পরিষ্কার কর, কিন্তু ভেতরে তোমরা দুষ্টতা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ভে ভর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তোমরা মূর্খের দল! তোমরা কি জান না যিনি বাইরেটা করেছেন তিনি ভেতরটাও করেছে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তাই তোমাদের থালা বাটির ভেতরে যা কিছু আছে তা দরিদ্রদের বিলিয়ে দাও, তাহলে সবকিছুই তোমাদে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্পূর্ণ শুচি হয়ে য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কিন্তু হায়, ফরীশীরা ধিক্ তোমাদের কারণ তোমরা পুদিনা, ধনে ও বাগানের অন্যান্য শাকের দশমাংশ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াই শয়তানও যদি নিজের বিরুদ্ধে নিজে দাঁড়ায় তবে কেমন করে তার রাজ্য টিকবে? আমি তোমাদের এ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দ্দেশ্যে উত্‌সর্গ করে থাক, কিন্তু ন্যায়বিচার ও ঈশ্বরের প্রতি প্রেমের বিষয়টি অবহেলা কর৷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থম বিষয়গুলির সঙ্গে সঙ্গে শেষেরগুলিও তোমাদের জীবনে পালন করা কর্তব্য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ধিক্ ফরীশীরা! তোমরা সমাজ-গৃহে সম্মানিত আসন আর হাটে বাজারে সকলের সশ্রদ্ধ অভিবাদন পেতে কত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লবাস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ধিক্ তোমাদের! তোমরা মাঠের মাঝে মিশে থাকা কবরের মতো, লোকেরা না জেনে যার ওপর দিয়ে হেঁটে য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একজন ব্যবস্থার শিক্ষক এর উত্তরে যীশুকে বললেন, ‘গুরু, আপনি এসব যা বললেন, তার দ্বারা আমাদেরও অপম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তখন যীশু তাকে বললেন, ‘হে ব্যবস্থার শিক্ষকরা, ধিক্ তোমাদের, তোমরা লোকদের ওপর এমন ভারী বোঝ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পিয়ে দাও যা তাদের পক্ষে গ্রহণ করা অসন্ভব; আর তোমরা নিজেরা সেই ভার বইবার জন্য সাহায্য করতে ত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টা আঙ্গুল পর্যন্ত ছোঁযাও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িজ্ঞেস করছি কারণ তোমরা বলছ আমি বেল্সবূলের সাহায্যে ভূত ছাড়া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ধিক্ তোমাদের, কারণ তোমরা ভাববাদীদের সমাধিগুহা গেঁথে থাকো; আর এই সব ভাববাদীদের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ূর্বপুরুষেরাই হত্যা করে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তাই এই কাজ করে তোমরা এই সাক্ষ্যই দিচ্ছ য়ে তোমাদের পূর্বপুরুষেরা য়ে কাজ করেছিল তা তোমরা ঠিক ব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েনে নিচ্ছ৷ কারণ তারা ওদের হত্যা করেছিল আর তোমরা ওদের সমাধিগুহা রচনা কর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এই কারণেই ঈশ্বরের প্রজ্ঞা বলছে, ‘আমি তাদের কাছে য়ে ভাববাদী ও প্রেরিতদের পাঠাবো, তাদের মধ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উকে কাউকে তারা হত্যা করবে, কাউকে বা নির্য়াতন কর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সেই জন্যই জগত্ সৃষ্টির শুরু থেকে আজ পর্যন্ত যত ভাববাদী হত্যা করা হয়েছে, তাদের সকলের হত্য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কালের লোকদের শাস্তি পেতে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হ্যাঁ, আমি তোমাদের বলছি, হেবলের রক্তপাত থেকে আরন্ভ করে য়ে সখরিয়কে যজ্ঞবেদী ও মন্দি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ধ্যবর্তী স্থানে হত্যা করা হয়েছিল, সেই সখরিয়ের হত্যা পর্যন্ত সমস্ত রক্তপাতের দায়ে দাযী হবে একা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2026-07-30T23:19:01Z</dcterms:created>
  <dcterms:modified xsi:type="dcterms:W3CDTF">2026-07-30T23:19:01Z</dcterms:modified>
  <dc:title>லூக்கா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