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ிராட்சரம் குடித்து, பொன்னும் வெள்ளியும் வெண்கலமும் இரும்பும் மரமும் கல்லுமாகிய தேவர்களைப் புகழ்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ிராட்சரம் குடித்து, பொன்னும் வெள்ளியும் வெண்கலமும் இரும்பும் மரமும் கல்லுமாகிய தேவர்களைப் புகழ்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பெல்ஷாத்சார் தானியேலுக்கு இரத்தாம்பரத்தையும், அவனுடைய கழுத்தில் பொற்சரப்பணியையும் தரிப்பிக்கவும், ராஜ்யத்திலே அவன் மூன்றாம் அதிகாரியாயிருப்பவன் என்று அவனைக்குறித்துப் பறைமுறையிடவும் கட்டளையி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பெல்ஷாத்சார் தானியேலுக்கு இரத்தாம்பரத்தையும், அவனுடைய கழுத்தில் பொற்சரப்பணியையும் தரிப்பிக்கவும், ராஜ்யத்திலே அவன் மூன்றாம் அதிகாரியாயிருப்பவன் என்று அவனைக்குறித்துப் பறைமுறையிடவும் கட்டளையி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நேரத்திலே மனுஷர் கைவிரல்கள் தோன்றி விளக்குக்கு எதிராக ராஜ அரமனையின் சாந்து பூசப்பட்ட சுவரிலே எழுதிற்று; எழுதின அந்தக் கையுறுப்பை ராஜா கண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நேரத்திலே மனுஷர் கைவிரல்கள் தோன்றி விளக்குக்கு எதிராக ராஜ அரமனையின் சாந்து பூசப்பட்ட சுவரிலே எழுதிற்று; எழுதின அந்தக் கையுறுப்பை ராஜா கண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ஜாவின் முகம் வேறுபட்டது; அவனுடைய நினைவுகள் அவனைக் கலங்கப்பண்ணினது; அவனுடைய இடுப்பின் கட்டுகள் தளர்ந்தது, அவனுடைய முழங்கால்கள் ஒன்றோடொன்று மோதிக்கொண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ஜாவின் முகம் வேறுபட்டது; அவனுடைய நினைவுகள் அவனைக் கலங்கப்பண்ணினது; அவனுடைய இடுப்பின் கட்டுகள் தளர்ந்தது, அவனுடைய முழங்கால்கள் ஒன்றோடொன்று மோதிக்கொண்ட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ன்று இராத்திரியிலே கல்தேயரின் ராஜாவாகிய பெல்ஷாத்சார் கொலைசெய்யப்ப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தியனாகிய தரியு தன் அறுபத்திரண்டாம் வயதில் ராஜ்யத்தைக்கட்டிக்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்ஷாத்சார் என்னும் ராஜா தன் பிரபுக்களில் ஆயிரம்பேருக்கு ஒரு பெரிய விருந்து செய்து அந்த ஆயிரம்பேருக்கு முன்பாகத் திராட்சரம் குட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உரத்த சத்தமிட்டு; ஜோசியரையும் கல்தேயரையும் குறிசொல்லுகிறவர்களையும் உள்ளே அழைத்துவரும்படி சொன்னான். ராஜா பாபிலோன் ஞானிகளை நோக்கி: இந்த எழுத்தை வாசித்து, இதின் அர்த்தத்தை எனக்கு வெளிப்படுத்துகிறவன் எவனோ அவன் இரத்தாம்பரமும் கழுத்திலே பொற்சரப்பணியும் தரிக்கப்பட்டு ராஜ்யத்திலே மூன்றாம் அதிபதியாய் இருப்பான் என்று சொன்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உரத்த சத்தமிட்டு; ஜோசியரையும் கல்தேயரையும் குறிசொல்லுகிறவர்களையும் உள்ளே அழைத்துவரும்படி சொன்னான். ராஜா பாபிலோன் ஞானிகளை நோக்கி: இந்த எழுத்தை வாசித்து, இதின் அர்த்தத்தை எனக்கு வெளிப்படுத்துகிறவன் எவனோ அவன் இரத்தாம்பரமும் கழுத்திலே பொற்சரப்பணியும் தரிக்கப்பட்டு ராஜ்யத்திலே மூன்றாம் அதிபதியாய் இருப்பான் என்று சொன்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உரத்த சத்தமிட்டு; ஜோசியரையும் கல்தேயரையும் குறிசொல்லுகிறவர்களையும் உள்ளே அழைத்துவரும்படி சொன்னான். ராஜா பாபிலோன் ஞானிகளை நோக்கி: இந்த எழுத்தை வாசித்து, இதின் அர்த்தத்தை எனக்கு வெளிப்படுத்துகிறவன் எவனோ அவன் இரத்தாம்பரமும் கழுத்திலே பொற்சரப்பணியும் தரிக்கப்பட்டு ராஜ்யத்திலே மூன்றாம் அதிபதியாய் இருப்பான் என்று 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ஜாவின் ஞானிகளெல்லாரும் வந்து சேர்ந்தார்கள்; ஆனாலும் அவர்கள் அந்த எழுத்தை வாசிக்கவும். அதின் அர்த்தத்தை ராஜாவுக்குத் தெரிவிக்கவும் கூடாத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ஜாவின் ஞானிகளெல்லாரும் வந்து சேர்ந்தார்கள்; ஆனாலும் அவர்கள் அந்த எழுத்தை வாசிக்கவும். அதின் அர்த்தத்தை ராஜாவுக்குத் தெரிவிக்கவும் கூடாத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ராஜாவாகிய பெல்ஷாத்சார் மிகவும் கலங்கினான்; அவனுடைய முகம் வேறுபட்டது; அவனுடைய பிரபுக்கள் திகைத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ராஜாவாகிய பெல்ஷாத்சார் மிகவும் கலங்கினான்; அவனுடைய முகம் வேறுபட்டது; அவனுடைய பிரபுக்கள் திகை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ராஜாவும் அவனுடைய பிரபுக்களும் சொன்னவைகளை ராஜாத்தி கேள்விப்பட்டு விருந்துசாலைக்குள் பிரவேசித்தாள். அப்பொழுது ராஜாத்தி: ராஜாவே நீர் என்றும் வாழ்க; உமது நினைவுகள் உம்மைக் கலங்கப்பண்ணவும், உமது முகம் வாடவும் வேண்டிய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ராஜாவும் அவனுடைய பிரபுக்களும் சொன்னவைகளை ராஜாத்தி கேள்விப்பட்டு விருந்துசாலைக்குள் பிரவேசித்தாள். அப்பொழுது ராஜாத்தி: ராஜாவே நீர் என்றும் வாழ்க; உமது நினைவுகள் உம்மைக் கலங்கப்பண்ணவும், உமது முகம் வாடவும் வேண்டியத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்முடைய ராஜ்யத்திலே ஒரு புருஷன் இருக்கிறான். அவனுக்குள் பரிசுத்த தேவர்களுடைய ஆவி இருக்கிறது; உம்முடைய பிதாவின் நாட்களில் வெளிச்சமும் விவேகமும் தேவர்களின் ஞானத்துக்கு ஒத்த ஞானமும் அவனிடத்தில் காணப்பட்டது; ஆகையால் உம்முடைய பிதாவாகிய நேபுகாத்நேச்சார் என்னும் ராஜாவானவர் அவனைச் சாஸ்திரிகளுக்கும் ஜோசியருக்கும் கல்தேயருக்கும் குறிசொல்லுகிறவர்களுக்கும் அதிபதியாக வைத்த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்ஷாத்சார் என்னும் ராஜா தன் பிரபுக்களில் ஆயிரம்பேருக்கு ஒரு பெரிய விருந்து செய்து அந்த ஆயிரம்பேருக்கு முன்பாகத் திராட்சரம் குட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்முடைய ராஜ்யத்திலே ஒரு புருஷன் இருக்கிறான். அவனுக்குள் பரிசுத்த தேவர்களுடைய ஆவி இருக்கிறது; உம்முடைய பிதாவின் நாட்களில் வெளிச்சமும் விவேகமும் தேவர்களின் ஞானத்துக்கு ஒத்த ஞானமும் அவனிடத்தில் காணப்பட்டது; ஆகையால் உம்முடைய பிதாவாகிய நேபுகாத்நேச்சார் என்னும் ராஜாவானவர் அவனைச் சாஸ்திரிகளுக்கும் ஜோசியருக்கும் கல்தேயருக்கும் குறிசொல்லுகிறவர்களுக்கும் அதிபதியாக வைத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்முடைய ராஜ்யத்திலே ஒரு புருஷன் இருக்கிறான். அவனுக்குள் பரிசுத்த தேவர்களுடைய ஆவி இருக்கிறது; உம்முடைய பிதாவின் நாட்களில் வெளிச்சமும் விவேகமும் தேவர்களின் ஞானத்துக்கு ஒத்த ஞானமும் அவனிடத்தில் காணப்பட்டது; ஆகையால் உம்முடைய பிதாவாகிய நேபுகாத்நேச்சார் என்னும் ராஜாவானவர் அவனைச் சாஸ்திரிகளுக்கும் ஜோசியருக்கும் கல்தேயருக்கும் குறிசொல்லுகிறவர்களுக்கும் அதிபதியாக வை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வினால் பெல்தெஷாத்சாரென்னும் பேரிடப்பட்ட அந்த தானியேலுக்குள் சொப்பனங்களை வியார்த்திபண்ணுகிறதும், புதைபொருள்களை வெளிப்படுத்துகிறதும், கருகலானவைகளைத் தெளிவிக்கிறதுமான அறிவும் புத்தியும் விசேஷித்த ஆவியும் உண்டென்று காணப்பட்டது; இப்போதும் தானியேல் அழைக்கப்படட்டும், அவன் அர்த்தத்தை வெளிப்படுத்துவான் என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வினால் பெல்தெஷாத்சாரென்னும் பேரிடப்பட்ட அந்த தானியேலுக்குள் சொப்பனங்களை வியார்த்திபண்ணுகிறதும், புதைபொருள்களை வெளிப்படுத்துகிறதும், கருகலானவைகளைத் தெளிவிக்கிறதுமான அறிவும் புத்தியும் விசேஷித்த ஆவியும் உண்டென்று காணப்பட்டது; இப்போதும் தானியேல் அழைக்கப்படட்டும், அவன் அர்த்தத்தை வெளிப்படுத்துவான் என்ற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வினால் பெல்தெஷாத்சாரென்னும் பேரிடப்பட்ட அந்த தானியேலுக்குள் சொப்பனங்களை வியார்த்திபண்ணுகிறதும், புதைபொருள்களை வெளிப்படுத்துகிறதும், கருகலானவைகளைத் தெளிவிக்கிறதுமான அறிவும் புத்தியும் விசேஷித்த ஆவியும் உண்டென்று காணப்பட்டது; இப்போதும் தானியேல் அழைக்கப்படட்டும், அவன் அர்த்தத்தை வெளிப்படுத்துவான் என்ற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வினால் பெல்தெஷாத்சாரென்னும் பேரிடப்பட்ட அந்த தானியேலுக்குள் சொப்பனங்களை வியார்த்திபண்ணுகிறதும், புதைபொருள்களை வெளிப்படுத்துகிறதும், கருகலானவைகளைத் தெளிவிக்கிறதுமான அறிவும் புத்தியும் விசேஷித்த ஆவியும் உண்டென்று காணப்பட்டது; இப்போதும் தானியேல் அழைக்கப்படட்டும், அவன் அர்த்தத்தை வெளிப்படுத்துவான் என்ற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னியேல் ராஜாவின்முன் உள்ளே அழைத்துவந்துவிடப்பட்டான்; ராஜா தானியேலைப் பார்த்து: நீ என் பிதாவாகிய ராஜா யூதாவிலிருந்து சிறைபிடித்துவந்த யூதரில் ஒருவனாகிய தானியேல் அல்லவா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னியேல் ராஜாவின்முன் உள்ளே அழைத்துவந்துவிடப்பட்டான்; ராஜா தானியேலைப் பார்த்து: நீ என் பிதாவாகிய ராஜா யூதாவிலிருந்து சிறைபிடித்துவந்த யூதரில் ஒருவனாகிய தானியேல் அல்லவா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க்குள்ளே தேவர்களின் ஆவி உண்டென்றும், வெளிச்சமும் புத்தியும் விசேஷித்த ஞானமும் உன்னிடத்தில் காணப்பட்டதென்றும் உன்னைக்குறித்துக் கேள்விப்பட்ட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க்குள்ளே தேவர்களின் ஆவி உண்டென்றும், வெளிச்சமும் புத்தியும் விசேஷித்த ஞானமும் உன்னிடத்தில் காணப்பட்டதென்றும் உன்னைக்குறித்துக் கேள்விப்பட்ட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்ஷாத்சார் திராட்சரசத்தை ருசித்துக்கொண்டிருக்கையில், அவன் தன் தகப்பனாகிய நேபுகாதநேச்சார் எருசலேம் தேவாலயத்திலிருந்து கொண்டுவந்த பொன் வெள்ளி பாத்திரங்களில், ராஜாவாகிய தானும் தன் பிரபுக்களும் தன் மனைவிகளும் தன் வைப்பாட்டிகளும் குடிக்கிறதற்காக அவைகளைக் கொண்டுவரும்படி கட்டளைய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இந்த எழுத்தை வாசிக்கிறதற்கும், இதின் அர்த்தத்தை எனக்குத் தெரிவிக்கிறதற்கும் சாஸ்திரிகளும் ஜோசியரும் எனக்கு முன்பாக அழைத்துக்கொண்டுவரப்பட்டார்கள்; ஆனாலும் இந்த வசனத்தின் அர்த்தத்தை வெளிப்படுத்த அவர்களால் கூடாமற்போய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இந்த எழுத்தை வாசிக்கிறதற்கும், இதின் அர்த்தத்தை எனக்குத் தெரிவிக்கிறதற்கும் சாஸ்திரிகளும் ஜோசியரும் எனக்கு முன்பாக அழைத்துக்கொண்டுவரப்பட்டார்கள்; ஆனாலும் இந்த வசனத்தின் அர்த்தத்தை வெளிப்படுத்த அவர்களால் கூடாமற்போய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ருளை வெளிப்படுத்தவும் கருகலானவைகளைத் தெளிவிக்கவும் உன்னைக்குறித்துக் கேள்விப்பட்டேன்; இப்போது நீ இந்த எழுத்தை வாசிக்கவும், இதின் அர்த்தத்தை எனக்குத் தெரிவிக்கவும் உன்னாலே கூடுமானால், நீ இரத்தாம்பரமும் கழுத்திலே பொற்சரப்பணியும் தரிக்கப்பட்டு, ராஜ்யத்திலே மூன்றாம் அதிபதியாய் இருப்பாய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ருளை வெளிப்படுத்தவும் கருகலானவைகளைத் தெளிவிக்கவும் உன்னைக்குறித்துக் கேள்விப்பட்டேன்; இப்போது நீ இந்த எழுத்தை வாசிக்கவும், இதின் அர்த்தத்தை எனக்குத் தெரிவிக்கவும் உன்னாலே கூடுமானால், நீ இரத்தாம்பரமும் கழுத்திலே பொற்சரப்பணியும் தரிக்கப்பட்டு, ராஜ்யத்திலே மூன்றாம் அதிபதியாய் இருப்பாய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ருளை வெளிப்படுத்தவும் கருகலானவைகளைத் தெளிவிக்கவும் உன்னைக்குறித்துக் கேள்விப்பட்டேன்; இப்போது நீ இந்த எழுத்தை வாசிக்கவும், இதின் அர்த்தத்தை எனக்குத் தெரிவிக்கவும் உன்னாலே கூடுமானால், நீ இரத்தாம்பரமும் கழுத்திலே பொற்சரப்பணியும் தரிக்கப்பட்டு, ராஜ்யத்திலே மூன்றாம் அதிபதியாய் இருப்பாய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தானியேல் ராஜசமுகத்தில் பிரதியுத்தரமாக: உம்முடைய வெகுமானங்கள் உம்மிடத்திலேயே இருக்கட்டும்; உம்முடைய பரிசுகளை வேறொருவனுக்குக் கொடும். இந்த எழுத்தை நான் ராஜாவுக்கு வாசித்து, இதின் அர்த்தத்தைத் தெரிவிப்ப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தானியேல் ராஜசமுகத்தில் பிரதியுத்தரமாக: உம்முடைய வெகுமானங்கள் உம்மிடத்திலேயே இருக்கட்டும்; உம்முடைய பரிசுகளை வேறொருவனுக்குக் கொடும். இந்த எழுத்தை நான் ராஜாவுக்கு வாசித்து, இதின் அர்த்தத்தைத் தெரிவிப்ப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ே உன்னதமான தேவன் உம்முடைய பிதாவாகிய நேபுகாத்நேச்சாருக்கு ராஜ்யத்தையும் மகத்துவத்தையும் கனத்தையும் மகிமையையும் கொடுத்த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ே உன்னதமான தேவன் உம்முடைய பிதாவாகிய நேபுகாத்நேச்சாருக்கு ராஜ்யத்தையும் மகத்துவத்தையும் கனத்தையும் மகிமையையும் கொடுத்த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க்குக் கொடுக்கப்பட்ட மகத்துவத்திலே சகல ஜனங்களும் ஜாதியாரும் பாஷைக்காரரும் அவருக்கு முன்பாக நடுங்கிப் பயந்திருந்தார்கள்; அவர் தமக்குச் சித்தமானவனைக் கொன்றுபோடுவார், தமக்குச் சித்தமானவனை உயிரோடே வைப்பார், தமக்குச் சித்தமானவனை உயர்த்துவார், தமக்குச் சித்தமானவனைத் தாழ்த்த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்ஷாத்சார் திராட்சரசத்தை ருசித்துக்கொண்டிருக்கையில், அவன் தன் தகப்பனாகிய நேபுகாதநேச்சார் எருசலேம் தேவாலயத்திலிருந்து கொண்டுவந்த பொன் வெள்ளி பாத்திரங்களில், ராஜாவாகிய தானும் தன் பிரபுக்களும் தன் மனைவிகளும் தன் வைப்பாட்டிகளும் குடிக்கிறதற்காக அவைகளைக் கொண்டுவரும்படி கட்டளையிட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க்குக் கொடுக்கப்பட்ட மகத்துவத்திலே சகல ஜனங்களும் ஜாதியாரும் பாஷைக்காரரும் அவருக்கு முன்பாக நடுங்கிப் பயந்திருந்தார்கள்; அவர் தமக்குச் சித்தமானவனைக் கொன்றுபோடுவார், தமக்குச் சித்தமானவனை உயிரோடே வைப்பார், தமக்குச் சித்தமானவனை உயர்த்துவார், தமக்குச் சித்தமானவனைத் தாழ்த்துவ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க்குக் கொடுக்கப்பட்ட மகத்துவத்திலே சகல ஜனங்களும் ஜாதியாரும் பாஷைக்காரரும் அவருக்கு முன்பாக நடுங்கிப் பயந்திருந்தார்கள்; அவர் தமக்குச் சித்தமானவனைக் கொன்றுபோடுவார், தமக்குச் சித்தமானவனை உயிரோடே வைப்பார், தமக்குச் சித்தமானவனை உயர்த்துவார், தமக்குச் சித்தமானவனைத் தாழ்த்துவ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இருதயம் மேட்டிமையாகி, அவருடைய ஆவி கர்வத்தினாலே கடினப்பட்டபோது, அவர் தமது சிங்காசனத்திலிருந்து தள்ளப்பட்டார்; அவருடைய மகிமை அவரைவிட்டு அகன்றுபோயிற்ற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இருதயம் மேட்டிமையாகி, அவருடைய ஆவி கர்வத்தினாலே கடினப்பட்டபோது, அவர் தமது சிங்காசனத்திலிருந்து தள்ளப்பட்டார்; அவருடைய மகிமை அவரைவிட்டு அகன்றுபோயிற்ற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மனுஷரினின்று தள்ளப்பட்டார்; அவருடைய இருதயம் மிருகங்களுடைய இருதயம்போலாயிற்று; காட்டுக்கழுதைகளோடே சஞ்சரித்தார்; உன்னதமான தேவன் மனுஷரின் ராஜ்யத்தில் ஆளுகை செய்து, தமக்குச் சித்தமானவனை அதின்மேல் அதிகாரியாக்குகிறார் என்று அவர் உணர்ந்துகொள்ளுமட்டும் மாடுகளைப்போல் புல்லை மேய்ந்தார்; அவருடைய சரீரம் ஆகாயத்துப் பனியிலே நனை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மனுஷரினின்று தள்ளப்பட்டார்; அவருடைய இருதயம் மிருகங்களுடைய இருதயம்போலாயிற்று; காட்டுக்கழுதைகளோடே சஞ்சரித்தார்; உன்னதமான தேவன் மனுஷரின் ராஜ்யத்தில் ஆளுகை செய்து, தமக்குச் சித்தமானவனை அதின்மேல் அதிகாரியாக்குகிறார் என்று அவர் உணர்ந்துகொள்ளுமட்டும் மாடுகளைப்போல் புல்லை மேய்ந்தார்; அவருடைய சரீரம் ஆகாயத்துப் பனியிலே நனை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மனுஷரினின்று தள்ளப்பட்டார்; அவருடைய இருதயம் மிருகங்களுடைய இருதயம்போலாயிற்று; காட்டுக்கழுதைகளோடே சஞ்சரித்தார்; உன்னதமான தேவன் மனுஷரின் ராஜ்யத்தில் ஆளுகை செய்து, தமக்குச் சித்தமானவனை அதின்மேல் அதிகாரியாக்குகிறார் என்று அவர் உணர்ந்துகொள்ளுமட்டும் மாடுகளைப்போல் புல்லை மேய்ந்தார்; அவருடைய சரீரம் ஆகாயத்துப் பனியிலே நனை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மனுஷரினின்று தள்ளப்பட்டார்; அவருடைய இருதயம் மிருகங்களுடைய இருதயம்போலாயிற்று; காட்டுக்கழுதைகளோடே சஞ்சரித்தார்; உன்னதமான தேவன் மனுஷரின் ராஜ்யத்தில் ஆளுகை செய்து, தமக்குச் சித்தமானவனை அதின்மேல் அதிகாரியாக்குகிறார் என்று அவர் உணர்ந்துகொள்ளுமட்டும் மாடுகளைப்போல் புல்லை மேய்ந்தார்; அவருடைய சரீரம் ஆகாயத்துப் பனியிலே நனை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ுடைய குமாரனாகிய பெல்ஷாத்சார் என்னும் நீரோவென்றால், இதையெல்லாம் அறிந்திருந்தும், உமது இருதயத்தைத் தாழ்த்தாமல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ஆண்டவருக்கு விரோதமாக உம்மை உயர்த்தினீர்; அவருடைய ஆலயத்தின் பாத்திரங்களை உமக்கு முன்பாகக் கொண்டுவந்தார்கள்; நீரும், உம்முடைய பிரபுக்களையும், உம்முடைய மனைவிகளும் உம்முடைய வைப்பாட்டிகளும் அவைகளில் திராட்சரசம் குடித்தீர்கள்; இதுவுமன்றி, தம்முடைய கையில் உமது சுவாசத்தை வைத்திருக்கிறவரும், உமது வழிகளுக்கு எல்லாம் அதிகாரியுமாகிய தேவனை நீர் மகிமைப்படுத்தாமல் காணாமலும் கேளாமலும் உணராமலும் இருக்கிற வெள்ளியும் பொன்னும் வெண்கலமும் இரும்பும் மரமும் கல்லுமாகிய தேவர்களைப் புகழ்ந்த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்ஷாத்சார் திராட்சரசத்தை ருசித்துக்கொண்டிருக்கையில், அவன் தன் தகப்பனாகிய நேபுகாதநேச்சார் எருசலேம் தேவாலயத்திலிருந்து கொண்டுவந்த பொன் வெள்ளி பாத்திரங்களில், ராஜாவாகிய தானும் தன் பிரபுக்களும் தன் மனைவிகளும் தன் வைப்பாட்டிகளும் குடிக்கிறதற்காக அவைகளைக் கொண்டுவரும்படி கட்டளையிட்ட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ஆண்டவருக்கு விரோதமாக உம்மை உயர்த்தினீர்; அவருடைய ஆலயத்தின் பாத்திரங்களை உமக்கு முன்பாகக் கொண்டுவந்தார்கள்; நீரும், உம்முடைய பிரபுக்களையும், உம்முடைய மனைவிகளும் உம்முடைய வைப்பாட்டிகளும் அவைகளில் திராட்சரசம் குடித்தீர்கள்; இதுவுமன்றி, தம்முடைய கையில் உமது சுவாசத்தை வைத்திருக்கிறவரும், உமது வழிகளுக்கு எல்லாம் அதிகாரியுமாகிய தேவனை நீர் மகிமைப்படுத்தாமல் காணாமலும் கேளாமலும் உணராமலும் இருக்கிற வெள்ளியும் பொன்னும் வெண்கலமும் இரும்பும் மரமும் கல்லுமாகிய தேவர்களைப் புகழ்ந்தீ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ஆண்டவருக்கு விரோதமாக உம்மை உயர்த்தினீர்; அவருடைய ஆலயத்தின் பாத்திரங்களை உமக்கு முன்பாகக் கொண்டுவந்தார்கள்; நீரும், உம்முடைய பிரபுக்களையும், உம்முடைய மனைவிகளும் உம்முடைய வைப்பாட்டிகளும் அவைகளில் திராட்சரசம் குடித்தீர்கள்; இதுவுமன்றி, தம்முடைய கையில் உமது சுவாசத்தை வைத்திருக்கிறவரும், உமது வழிகளுக்கு எல்லாம் அதிகாரியுமாகிய தேவனை நீர் மகிமைப்படுத்தாமல் காணாமலும் கேளாமலும் உணராமலும் இருக்கிற வெள்ளியும் பொன்னும் வெண்கலமும் இரும்பும் மரமும் கல்லுமாகிய தேவர்களைப் புகழ்ந்தீ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ஆண்டவருக்கு விரோதமாக உம்மை உயர்த்தினீர்; அவருடைய ஆலயத்தின் பாத்திரங்களை உமக்கு முன்பாகக் கொண்டுவந்தார்கள்; நீரும், உம்முடைய பிரபுக்களையும், உம்முடைய மனைவிகளும் உம்முடைய வைப்பாட்டிகளும் அவைகளில் திராட்சரசம் குடித்தீர்கள்; இதுவுமன்றி, தம்முடைய கையில் உமது சுவாசத்தை வைத்திருக்கிறவரும், உமது வழிகளுக்கு எல்லாம் அதிகாரியுமாகிய தேவனை நீர் மகிமைப்படுத்தாமல் காணாமலும் கேளாமலும் உணராமலும் இருக்கிற வெள்ளியும் பொன்னும் வெண்கலமும் இரும்பும் மரமும் கல்லுமாகிய தேவர்களைப் புகழ்ந்தீ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க் கையுறுப்பு அவரால் அனுப்பப்பட்டு, இந்த எழுத்து எழுதப்பட்டது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ழுதப்பட்ட எழுத்து என்னவென்றால்: மெனே, மெனே, தெக்கேல், உப்பார்சின் என்பதே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வசனத்தின் அர்த்தமாவது: மெனே என்பதற்கு, தேவன் உன் ராஜ்யத்தை மட்டிட்டு அதற்கு முடிவுண்டாக்கினார் என்றும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வசனத்தின் அர்த்தமாவது: மெனே என்பதற்கு, தேவன் உன் ராஜ்யத்தை மட்டிட்டு அதற்கு முடிவுண்டாக்கினார் என்றும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ெக்கேல் என்பதற்கு நீ தராசிலே நிறுக்கப்பட்டு, குறையக் காணப்பட்டாய் என்ற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எருசலேமிலுள்ள தேவனுடைய வீடாகிய ஆலயத்திலிருந்து எடுக்கப்பட்ட பொற்பாத்திரங்களைக் கொண்டுவந்தார்கள்; அவைகளில் ராஜாவும் அவனுடைய பிரபுக்களும் அவனுடைய மனைவிகளும் அவனுடைய வைப்பாட்டிகளும் குட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எருசலேமிலுள்ள தேவனுடைய வீடாகிய ஆலயத்திலிருந்து எடுக்கப்பட்ட பொற்பாத்திரங்களைக் கொண்டுவந்தார்கள்; அவைகளில் ராஜாவும் அவனுடைய பிரபுக்களும் அவனுடைய மனைவிகளும் அவனுடைய வைப்பாட்டிகளும் குட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ெரேஸ் என்பதற்கு, உன் ராஜ்யம் பிரிக்கப்பட்டு, மேதியருக்கும் பெர்சியருக்கும் கொடுக்கப்பட்டது என்றும் அர்த்தமா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ർ വീഞ്ഞു കുടിച്ചു പൊന്നും വെള്ളിയും താമ്രവും ഇരിമ്പും മരവും കല്ലും കൊണ്ടുള്ള ദേവന്മാ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തു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പ്പോൾ ബേൽശസ്സരിന്റെ കല്പനയാൽ അവർ ദാനീയേലിനെ ധൂമ്രവസ്ത്രവും കഴുത്തിൽ പൊന്മാലയും ധരിപ്പ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രാജ്യത്തിലെ മൂന്നാമനായി വാഴും എന്നു അവനെക്കുറിച്ചു പ്രസിദ്ധമ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തൽക്ഷണം ഒരു മനുഷ്യന്റെ കൈവിരലുകൾ പറുപ്പെട്ടു വിളക്കിന്നു നേരെ രാജധാനിയുടെ ചുവരിന്റെ വെള്ളമ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; എഴുതി പ്പെത്തി രാജാവ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ഉടനെ രാജാവിന്റെ മുഖഭാവം മാറി; അവൻ വിചാരങ്ങളാൽ പരവശനായി: അരയുടെ ഏപ്പു അഴിഞ്ഞു കാൽമുട്ടുക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ടിപ്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ആ രാത്രിയിൽ തന്നെ കല്ദയരാജാവായ ബേൽശസ്സർ കൊല്ലപ്പെ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മേദ്യനായ ദാർയ്യാവേശ് അറുപത്തുരണ്ടു വയസ്സുള്ളവനായി രാജത്വം പ്രാ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ബേൽശസ്സർരാജാവു തന്റെ മഹത്തുക്കളിൽ ആയിരം പേർക്കു ഒരു വലിയ വിരുന്നു ഒരുക്കി അവർ കാൺകെ വീഞ്ഞ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രാജാവു ഉറക്കെ വിളിച്ചു: ആഭിചാരകന്മാരെയും കല്ദയരെയും ശകുനവാദികളെയും കൊണ്ടുവരുവാൻ കല്പിച്ചു. 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ലിലെ വിദ്വാന്മാരോടു: ആരെങ്കിലും ഈ എഴുത്തു വായിച്ചു അർത്ഥം അറിയിച്ചാൽ, അവൻ ധൂമ്രവസ്ത്ര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ുത്തിൽ പൊൻ മാലയും ധരിച്ചു, രാജ്യത്തിൽ മൂന്നാമനായി വാഴും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ങ്ങനെ രാജാവിന്റെ വിദ്വാന്മാരൊക്കെയും അകത്തുവന്നു; എങ്കിലും എഴുത്തു വായിപ്പാനും രാജാവിനെ അർത്ഥ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ിപ്പാനും അവർക്കു കഴിഞ്ഞ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പ്പോൾ ബേൽശസ്സർരാജാവു അത്യന്തം വ്യാകുലപ്പെട്ടു, അവന്റെ മുഖഭാവം മാറി, അവന്റെ മഹത്തുക്കൾ അമ്പര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രാജാവിന്റെ മഹത്തുക്കളുടെയും വാക്കു ഹേതുവായി രാജ്ഞി ഭോജനശാലയിൽ വന്നു: 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ീർഘായുസ്സായിരിക്കട്ടെ; തിരുമനസ്സുകൊണ്ടു വിചാരങ്ങളാൽ പരവശനാകരുതു; മുഖഭാവം മാറുകയും അ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വിശുദ്ധദേവന്മാരുടെ ആത്മാവുള്ള ഒരു പുരുഷൻ തിരുമനസ്സിലെ രാജ്യത്തുണ്ടു; തിരുമേനിയുടെ അപ്പ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ലത്തു പ്രകാശവും ബുദ്ധിയും ദേവന്മാരുടെ ജ്ഞാനംപോലെയുള്ള ജ്ഞാനവും അവനിൽ കണ്ടിരുന്നു; തിരുമേനി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്പനായ നെബൂഖദ്നേസർരാജാവു, രാജാവേ, തിരുമേനിയുടെ അപ്പൻ തന്ന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ബേൽത്ത് ശസ്സർ എന്നു പേരുവിളിച്ച ദാനീയേലിൽ ഉൽകൃഷ്ടമനസ്സും അറിവും ബുദ്ധിയും സ്വപ്നവ്യാഖ്യാ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ൂഢാർത്ഥവാക്യ പ്രദർശനവും സംശയച്ഛേദനവും കണ്ടിരിക്കയാൽ, രാജാവു അവനെ മന്ത്രവാദികൾ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ഭിചാരകന്മാർക്കും കല്ദയർക്കും ശകുനവാദികൾക്കും അധിപതിയാക്കിവെച്ചു; ഇപ്പോൾ ദാനീയേലിനെ വിളിക്കട്ട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അർത്ഥം ബോധിപ്പിക്കും എന്നു ഉ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ങ്ങനെ അവർ ദാനീയേലിനെ രാജസന്നിധിയിൽ കൊണ്ടു വന്നു; രാജാവു ദാനീയേലിനോടു കല്പിച്ചതു: എന്റെ അപ്പ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ു യെഹൂദയിൽനിന്നു കൊണ്ടുവന്ന യെഹൂദാപ്രവാസികളിൽ ഉള്ളവനായ ദാനീയേൽ നീ തന്നേ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ദേവന്മാരുടെ ആത്മാവു നിന്നിൽ ഉണ്ടെന്നും പ്രകാശവും ബുദ്ധിയും വിശേഷജ്ഞാനവും നിന്നിൽ കണ്ടിരിക്കു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ം ഞാൻ നിന്നെക്കുറിച്ചു കേട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ബേൽശസ്സർ വീഞ്ഞു കുടിച്ചു രസിച്ചിരിക്കുമ്പോൾ, തന്റെ അപ്പനായ നെബൂഖദ്നേസർ യെരൂശലേമ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ഇപ്പോൾ ഈ എഴുത്തു വായിച്ചു അർത്ഥം അറിയിക്കേണ്ടതിന്നു വിദ്വാന്മാരെയും ആഭിചാരകന്മാരെയു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ാകെ വരുത്തിയിരുന്നു; എങ്കിലും കാര്യത്തിന്റെ അർത്ഥം അറിയിപ്പാൻ അവർക്കു കഴിഞ്ഞ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എന്നാൽ അർത്ഥം പറവാനും സംശയച്ഛേദനം ചെയ്‍വാനും നീ പ്രാപ്തനെന്നു ഞാൻ നിന്നെക്കുറ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ിരിക്കുന്നു; ആകയാൽ ഈ എഴുത്തു വായിച്ചു, അതിന്റെ അർത്ഥം അറിയിപ്പാൻ നിനക്കു കഴിയുമെങ്കിൽ ന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ധൂമ്രവസ്ത്രവും കഴുത്തിൽ പൊന്മാലയും ധരിച്ചു, രാജ്യത്തിലെ മൂന്നാമനായി വാഴ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ദാനീയേൽ രാജസന്നിധിയിൽ ഉത്തരം ഉണർത്തിച്ചതു: ദാനങ്ങൾ തിരുമേനിക്കു തന്നേ ഇരിക്കട്ടെ; സമ്മാന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റ്റൊരുത്തന്നു കൊടുത്താലും; എഴുത്തു ഞാൻ രാജാവിനെ വായിച്ചുകേൾപ്പിച്ചു അർത്ഥം ബോധിപ്പിക്കാ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രാജാവേ, അത്യുന്നതനായ ദൈവം തിരുമേനിയുടെ അപ്പനായ നെബൂഖദ് നേസരിന്നു രാജത്വവും മഹത്വവും പ്രതാപ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ഹുമാനവും നല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വന്നു നല്കിയ മഹത്വം ഹേതുവായി സകലവംശങ്ങളും ജാതികളും ഭാഷക്കാരും അവന്റെ മുമ്പിൽ ഭയപ്പെ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്ദിരത്തിൽനിന്നു എടുത്തുകൊണ്ടുവന്നിരുന്ന പൊൻ വെള്ളി പാത്രങ്ങളെ, രാജാവും മഹത്തുക്കളും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റെച്ചു; തനിക്കു ബോധിച്ചവനെ അവൻ കൊല്ലുകയും ബോധിച്ചവനെ ജീവനോടെവെക്കയും ബോധിച്ചവനെ ഉയർത്തു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ോധിച്ചവനെ താഴ്ത്തുകയും ചെയ്തു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എന്നാൽ അവന്റെ ഹൃദയം ഗർവ്വിച്ചു, അവന്റെ മനസ്സു അഹങ്കാരത്താൽ കഠിനമായിപ്പോയ ശേഷ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സനത്തിൽനിന്നു നീങ്ങിപ്പോയി; അവർ അവന്റെ മഹത്വം അവങ്കൽനിന്നു എടുത്ത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ങ്ങനെ അവൻ മനുഷ്യരുടെ ഇടയിൽനിന്നു നീങ്ങി; അവന്റെ ഹൃദയം മൃഗപ്രായമായ്തീർന്നു; അവന്റെ പാർപ്പ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ട്ടുകഴുതകളോടുകൂടെ ആയിരുന്നു; അവനെ കാളയെപ്പോലെ പുല്ലു തീറ്റി; മനുഷ്യരുടെ രാജത്വത്തിന്മ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്യുന്നതനായ ദൈവം വാഴുകയും തനിക്കു ബോധിച്ചവനെ അതിന്നു നിയമിക്കയും ചെയ്യുന്നു എന്നു അവൻ അറിഞ്ഞതു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ദേഹം ആകാശത്തിലെ മഞ്ഞുകൊണ്ടു നന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വന്റെ മകനായ ബേൽശസ്സരേ, ഇതൊക്കെയും അറിഞ്ഞിട്ടു തിരുമേനിയുടെ ഹൃദയത്തെ താഴ്ത്ത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സ്വർഗ്ഗസ്ഥനായ കർത്താവിന്റെ നേരെ തന്നെത്താൻ ഉയർത്തി അവന്റെ ആലയത്തിലെ പാത്രങ്ങളെ അവർ തിരുമുമ്പ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ര്യമാരും വെപ്പാട്ടികളും അവയിൽ കുടിക്കേണ്ടതിന്നായി കൊണ്ടുവരുവാൻ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വന്നു; തിരുമേനിയും മഹത്തുക്കളും തിരുമനസ്സിലെ ഭാര്യമാരും വെപ്പാട്ടികളും അവയിൽ വീഞ്ഞുകട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്മാനും കേൾപ്പാനും അറിവാനും വഹിയാത്ത പൊന്നു, വെള്ളി, താമ്രം, ഇരിമ്പു, മരം, കല്ലു എന്നിവകൊണ്ട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വന്മാരെ സ്തുതിച്ചു; തിരുമനസ്സിലെ ശ്വാസവും എല്ലാവഴികളും കൈവശമുള്ളവനായ ദൈവത്തെ മഹത്വീകരിച്ച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ആകയാൽ അവൻ ആ കൈപ്പത്തി അയച്ചു ഈ എഴുത്തു എഴു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എഴുതിയിരിക്കുന്ന എഴുത്തോ: മെനേ, മെനേ, തെക്കേൽ, ഊഫർസീ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കാര്യത്തിന്റെ അർത്ഥമാവിതു: മെനേ എന്നുവെച്ചാൽ: ദൈവം നിന്റെ രാജത്വം എണ്ണി, അതിന്നു അന്ത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ുത്ത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തെക്കേൽ എന്നുവെച്ചാൽ: തുലാസിൽ നിന്നെ തൂക്കി, കുറവുള്ളവനായി കണ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ങ്ങനെ അവർ യെരൂശലേമിലെ ദൈവാലയത്തിന്റെ മന്ദിരത്തിൽനിന്നു കൊണ്ടുവന്നിരുന്ന പൊൻ പാത്ര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വന്നു രാജാവും മഹത്തുക്കളും അവന്റെ ഭാര്യമാരും വെപ്പാട്ടികളും അവയിൽ കുട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പെറേസ് എന്നുവെച്ചാൽ: നിന്റെ രാജ്യം വിഭാഗിച്ചു മേദ്യർക്കും പാർസികൾക്കും കൊടുത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2026-06-03T08:12:23Z</dcterms:created>
  <dcterms:modified xsi:type="dcterms:W3CDTF">2026-06-03T08:12:23Z</dcterms:modified>
  <dc:title>தானியேல்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