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enderness He sought me, 
Weary and sick with sin, 
And on His shoulders brought me 
Back to His fold again ; 
While angels in His presence sang 
Until the courts of heaven ra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love that sought me ! 
Oh, the blood that bought me ! 
Oh, the grace that brought me to the fold ! 
Wondrous grace that brought me to the fol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ie found me bruised and dying, 
And poured in oil and wine ; 
He whispered to assure me, 
I've found thee — thou art 
Mine ! 
I never heard a sweeter voice, 
It made my aching heart rejoic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pointed to the nail-prints, 
For me His blood was shed ; 
A mocking crown so thorny 
Was placed upon His head, 
I wondered what He saw in me 
To suffer such deep agon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ro sitting in His presence, 
The sunshine of His face, 
While with adoring wonder 
His blessings I retrace. 
It seems as if eternal days 
Are far too short to sound His prais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 while the hours are passing, 
All now is perfect rest ; 
I'm waiting for the morning, 
The brightest and the best, 
When He will call us to His side, 
To be with Him, His spotless Br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2026-09-15T18:27:12Z</dcterms:created>
  <dcterms:modified xsi:type="dcterms:W3CDTF">2026-09-15T18:27:12Z</dcterms:modified>
  <dc:title>Hymn : 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