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 the glad story of Jesus,who
came,
Full of compassion, the lost to reclaim ;
Tell of redemption through faith in
His name :
Tell the glad story again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ll...it again ! ...Tell...it again ! . .
Tell the glad story to suffering man;
Tell it,oh tell it,again !
His Life and Lov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ell the glad story where, sad and opprest,
Many in bondage are sighing for rest;
Tell them in Jesus they all may be blest:
Tell the glad story again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ell the glad story with patience and love,
Urging the lost ones His mercy to prove;
Tell them of mansions preparing above:
Tell the glad story again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ell the glad story when Jordan's dark wave
Calleth our loved ones its billows to brave
Tell them that Jesus is mighty to save :
Tell the glad story again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2026-07-30T21:54:08Z</dcterms:created>
  <dcterms:modified xsi:type="dcterms:W3CDTF">2026-07-30T21:54:08Z</dcterms:modified>
  <dc:title>Hymn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