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026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nocking, knocking, who is there ? 
Waiting, waiting, oh, how fair ! 
Tis a Pilgrim, strange and kingly, 
Never such was seen before ; 
Ah, my soul, for such a wonder, 
Wilt thou not undo the door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Knocking, knocking ! still He's there : 
Waiting, waiting, wondrous fair : 
But the door is hard to open, 
For the weeds and ivy-vine, 
With their dark and clinging tendrils,
Ever round the hinges twi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Knocking, knocking---- what, still there ? 
Waiting, waiting, grand and fair ! 
Yes, the pierced hand still knocketh, 
And beneath the crowned hair 
Beam the patient eyes, so tender, 
Of thy Saviour waiting the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2026-09-14T11:45:30Z</dcterms:created>
  <dcterms:modified xsi:type="dcterms:W3CDTF">2026-09-14T11:45:30Z</dcterms:modified>
  <dc:title>Hymn : 422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