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சொந்த வீட்டில் தளர்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ற்று கிடக்கும் நே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வாய் திரு சன்னதியில் வரு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் தாரும் நா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ழ்க்கையில் மண் மேடு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காணும் வேள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ஞ்சமும் தளராது தைரியமாய் ஜெயி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ாரும் நா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ழைத்த அழைப்பில் என்ற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க்கும் போர் வீரன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ர்வின் பிரபு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ஊழியம் குற்றமற்று நட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ங்க செய்யும் நா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ானில் ஆரவ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ங்கள் முழங்கும் போ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மகிழ்ந்து வரவேற்பு செய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ுதி படுத்தும் நா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ர்வின் இராஜ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ிடுமே தயவ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ஜனத்தின் சப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றக்கத்தில் இருக்கும் ஜன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ந்தோர் நின் கிருபை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ப்போஸ்தலர் பகர்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கிருபைகளை தந்திடும் ஆத்ம நா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2026-07-30T15:31:40Z</dcterms:created>
  <dcterms:modified xsi:type="dcterms:W3CDTF">2026-07-30T15:31:40Z</dcterms:modified>
  <dc:title>துதிப் பாடல்கள் : 632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