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ு மணி நேரமா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ின்றி மௌன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ில்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ோடே போராடின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ெய்வ ஏக மைந்த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நாத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தேவனே, என் தேவ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ை ஏன் கைவிட்டீர்?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ரைக்கும் வாச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், இருண்ட ரகசிய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யருற்ற வேந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யர் திகில் இரு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ும்போது, தாச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ாதபடி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ிடப்பட்டிருந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ில் சமீப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ிதாலே கற்பிப்ப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ஆசன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வால் வாடும் முக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திரை மூடிற்ற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றைந்த துன்ப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ௌனமாகச் சக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ியாக மர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ளை வரும் அள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2026-07-30T14:13:37Z</dcterms:created>
  <dcterms:modified xsi:type="dcterms:W3CDTF">2026-07-30T14:13:37Z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