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so the LORD said unto me, I will take my rest, and I will consider in my dwelling place like a clear heat upon herbs, and like a cloud of dew in the heat of harves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so the LORD said unto me, I will take my rest, and I will consider in my dwelling place like a clear heat upon herbs, and like a cloud of dew in the heat of harves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before the harvest, when the bud is perfect, and the sour grape is ripening in the flower, he shall both cut off the sprigs with pruning hooks, and take away and cut down the branche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before the harvest, when the bud is perfect, and the sour grape is ripening in the flower, he shall both cut off the sprigs with pruning hooks, and take away and cut down the branche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y shall be left together unto the fowls of the mountains, and to the beasts of the earth: and the fowls shall summer upon them, and all the beasts of the earth shall winter upon them.]]></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y shall be left together unto the fowls of the mountains, and to the beasts of the earth: and the fowls shall summer upon them, and all the beasts of the earth shall winter upon them.]]></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n that time shall the present be brought unto the LORD of hosts of a people scattered and peeled, and from a people terrible from their beginning until now; a nation meted out and trodden under foot, whose land the rivers have spoiled, to the place of the name of the LORD of hosts, the mount Zio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n that time shall the present be brought unto the LORD of hosts of a people scattered and peeled, and from a people terrible from their beginning until now; a nation meted out and trodden under foot, whose land the rivers have spoiled, to the place of the name of the LORD of hosts, the mount Zio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n that time shall the present be brought unto the LORD of hosts of a people scattered and peeled, and from a people terrible from their beginning until now; a nation meted out and trodden under foot, whose land the rivers have spoiled, to the place of the name of the LORD of hosts, the mount Zio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n that time shall the present be brought unto the LORD of hosts of a people scattered and peeled, and from a people terrible from their beginning until now; a nation meted out and trodden under foot, whose land the rivers have spoiled, to the place of the name of the LORD of hosts, the mount Zio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oe to the land shadowing with wings, which is beyond the rivers of Ethiopia:]]></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sends ambassadors by the sea, even in vessels of bulrushes upon the waters, saying, Go, all of you swift messengers, to a nation scattered and peeled, to a people terrible from their beginning until now; a nation meted out and trodden down, whose land the rivers have spoile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sends ambassadors by the sea, even in vessels of bulrushes upon the waters, saying, Go, all of you swift messengers, to a nation scattered and peeled, to a people terrible from their beginning until now; a nation meted out and trodden down, whose land the rivers have spoil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sends ambassadors by the sea, even in vessels of bulrushes upon the waters, saying, Go, all of you swift messengers, to a nation scattered and peeled, to a people terrible from their beginning until now; a nation meted out and trodden down, whose land the rivers have spoile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sends ambassadors by the sea, even in vessels of bulrushes upon the waters, saying, Go, all of you swift messengers, to a nation scattered and peeled, to a people terrible from their beginning until now; a nation meted out and trodden down, whose land the rivers have spoile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ll you inhabitants of the world, and dwellers on the earth, see all of you, when he lifts up an explicit sign on the mountains; and when he blows a trumpet, hear all of you.]]></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ll you inhabitants of the world, and dwellers on the earth, see all of you, when he lifts up an explicit sign on the mountains; and when he blows a trumpet, hear all of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so the LORD said unto me, I will take my rest, and I will consider in my dwelling place like a clear heat upon herbs, and like a cloud of dew in the heat of harves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7317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ஏசாயா : 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கும் பனிமேகத்தைப்போலவும், என் வாசஸ்தலத்திலிருந்து கண்ணோக்குவேன் என்று கர்த்தர் என்னு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திராட்சச்செடிகள் அறுப்புக்குமுன்னே பூப்பூத்து முற்றிக் காய்க்கிறக் காய்கள் பிஞ்சாயிருக்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 அரிவாள்களினாலே கப்புக்கவர்களை அறுத்துக் கொடிகளை யரிந்து அகற்றிப்போ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கள் ஏகமாய் மலைகளின் பட்சிகளுக்கும், பூமியின் மிருகங்களுக்கும் விடப்படும்; பட்சிகள் அ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லத்திலும், காட்டுமிருகங்களெல்லாம் அதின்மேல் மாரிகாலத்திலும் த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க்காலத்திலே நெடுந்தூரமாய்ப் பரவியிருக்கிறதும் சிரைக்கப்பட்டதும், துவக்கமுதல் இது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யிருந்ததும், அளவிடப்பட்டதும், மிதிக்கப்பட்டதும், நதிகள் பாழாக்குகிறதுமான ஜாதியானது சேனை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ன் நாமம் தங்கும் ஸ்தலமாகிய சீயோன் மலையில் சேனைகளின் கர்த்தருக்குக் காணிக்கையா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ர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எத்தியோப்பியாவின் நதிகளுக்கு அக்கரையிலே நிழலிடும் செட்டைகளுடைய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டல்வழியாய்த் தண்ணீர்களின்மேல் நாணல் படவுகளிலே ஸ்தானாபதிகளை அனுப்புகிறதுமான தேசத்துக்கு ஐ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மான தூதர்களே, நெடுந்தூரமாய்ப் பரவியிருக்கிறதும், சிரைக்கப்பட்டதும், துவக்கமுதல் இது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யிருந்ததும், அளவிடப்பட்டதும், மிதிக்கப்பட்டதும், நதிகள் பாழாக்குகிறதுமான ஜாதியண்டை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பூச்சக்கரத்தில் வாசமாயிருக்கிறவர்களும், தேசத்துக் குடிகளுமாகிய நீங்களெல்லாரும் மலைகளி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ற்றப்படும்போது பாருங்கள், எக்காளம் ஊதப்படும்போது கே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ன் அமர்ந்திருந்து பயிரின்மேல் காயும் காந்தியுள்ள வெயிலைப்போலவும், அறுப்புக்காலத்து உஷ்ண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8]]></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2026-09-07T04:54:58Z</dcterms:created>
  <dcterms:modified xsi:type="dcterms:W3CDTF">2026-09-07T04:54:58Z</dcterms:modified>
  <dc:title>ஏசாயா : 18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