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ாட்சச்செடிகள் அறுப்புக்குமுன்னே பூப்பூத்து முற்றிக் காய்க்கிறக் காய்கள் பிஞ்சாயிருக்கும்போதே, அவர் அரிவாள்களினாலே கப்புக்கவர்களை அறுத்துக் கொடிகளை யரிந்து அகற்றிப்போட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ாட்சச்செடிகள் அறுப்புக்குமுன்னே பூப்பூத்து முற்றிக் காய்க்கிறக் காய்கள் பிஞ்சாயிருக்கும்போதே, அவர் அரிவாள்களினாலே கப்புக்கவர்களை அறுத்துக் கொடிகளை யரிந்து அகற்றிப்போடுவ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் ஏகமாய் மலைகளின் பட்சிகளுக்கும், பூமியின் மிருகங்களுக்கும் விடப்படும்; பட்சிகள் அதின்மேல் கோடைகாலத்திலும், காட்டுமிருகங்களெல்லாம் அதின்மேல் மாரிகாலத்திலும் தங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் ஏகமாய் மலைகளின் பட்சிகளுக்கும், பூமியின் மிருகங்களுக்கும் விடப்படும்; பட்சிகள் அதின்மேல் கோடைகாலத்திலும், காட்டுமிருகங்களெல்லாம் அதின்மேல் மாரிகாலத்திலும் தங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ாலத்திலே நெடுந்தூரமாய்ப் பரவியிருக்கிறதும்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ானது சேனைகளின் கர்த்தரின் நாமம் தங்கும் ஸ்தலமாகிய சீயோன் மலையில் சேனைகளின் கர்த்தருக்குக் காணிக்கையாகக் கொண்டுவர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ாலத்திலே நெடுந்தூரமாய்ப் பரவியிருக்கிறதும்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ானது சேனைகளின் கர்த்தரின் நாமம் தங்கும் ஸ்தலமாகிய சீயோன் மலையில் சேனைகளின் கர்த்தருக்குக் காணிக்கையாகக் கொண்டுவரப்ப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ாலத்திலே நெடுந்தூரமாய்ப் பரவியிருக்கிறதும்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ானது சேனைகளின் கர்த்தரின் நாமம் தங்கும் ஸ்தலமாகிய சீயோன் மலையில் சேனைகளின் கர்த்தருக்குக் காணிக்கையாகக் கொண்டுவரப்ப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ாலத்திலே நெடுந்தூரமாய்ப் பரவியிருக்கிறதும்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ானது சேனைகளின் கர்த்தரின் நாமம் தங்கும் ஸ்தலமாகிய சீயோன் மலையில் சேனைகளின் கர்த்தருக்குக் காணிக்கையாகக் கொண்டுவர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த்தியோப்பியாவின் நதிகளுக்கு அக்கரையிலே நிழலிடும் செட்டைகளுடையத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டல்வழியாய்த் தண்ணீர்களின்மேல் நாணல் படவுகளிலே ஸ்தானாபதிகளை அனுப்புகிறதுமான தேசத்துக்கு ஐயோ! வேகமான தூதர்களே, நெடுந்தூரமாய்ப் பரவியிருக்கிறதும்,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ண்டைக்குப் போ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டல்வழியாய்த் தண்ணீர்களின்மேல் நாணல் படவுகளிலே ஸ்தானாபதிகளை அனுப்புகிறதுமான தேசத்துக்கு ஐயோ! வேகமான தூதர்களே, நெடுந்தூரமாய்ப் பரவியிருக்கிறதும்,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ண்டைக்குப் போ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டல்வழியாய்த் தண்ணீர்களின்மேல் நாணல் படவுகளிலே ஸ்தானாபதிகளை அனுப்புகிறதுமான தேசத்துக்கு ஐயோ! வேகமான தூதர்களே, நெடுந்தூரமாய்ப் பரவியிருக்கிறதும்,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ண்டைக்குப் போ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ூச்சக்கரத்தில் வாசமாயிருக்கிறவர்களும், தேசத்துக் குடிகளுமாகிய நீங்களெல்லாரும் மலைகளின்மேல் கொடியேற்றப்படும்போது பாருங்கள், எக்காளம் ஊதப்படும்போது கேள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ூச்சக்கரத்தில் வாசமாயிருக்கிறவர்களும், தேசத்துக் குடிகளுமாகிய நீங்களெல்லாரும் மலைகளின்மேல் கொடியேற்றப்படும்போது பாருங்கள், எக்காளம் ஊதப்படும்போது கேள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மர்ந்திருந்து பயிரின்மேல் காயும் காந்தியுள்ள வெயிலைப்போலவும், அறுப்புக்காலத்து உஷ்ணத்தில் உண்டாகும் பனிமேகத்தைப்போலவும், என் வாசஸ்தலத்திலிருந்து கண்ணோக்குவேன் என்று கர்த்தர் என்னுடனே சொன்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மர்ந்திருந்து பயிரின்மேல் காயும் காந்தியுள்ள வெயிலைப்போலவும், அறுப்புக்காலத்து உஷ்ணத்தில் உண்டாகும் பனிமேகத்தைப்போலவும், என் வாசஸ்தலத்திலிருந்து கண்ணோக்குவேன் என்று கர்த்தர் என்னுடனே சொன்ன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before the harvest, when the bud is perfect, and the sour grape is ripening in the flower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oth cut off the sprigs with pruning hooks, and take away and cut down the bran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shall be left together unto the fowls of the mountains, and to the beasts of the earth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wls shall summer upon them, and all the beasts of the earth shall winter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n that time shall the present be brought unto the LORD of hosts of a people scatter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eled, and from a people terrible from their beginning until now; a nation meted out and trod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foot, whose land the rivers have spoiled, to the place of the name of the LORD of host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the land shadowing with wings, which is beyond the rivers of Ethiop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at sends ambassadors by the sea, even in vessels of bulrushes upon the waters, saying, Go,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swift messengers, to a nation scattered and peeled, to a people terrible from their begin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now; a nation meted out and trodden down, whose land the rivers have spoiled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you inhabitants of the world, and dwellers on the earth, see all of you, when he lifts up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plicit sign on the mountains; and when he blows a trumpet, hear all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so the LORD said unto me, I will take my rest, and I will consider in my dwelling place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clear heat upon herbs, and like a cloud of dew in the heat of harv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2026-07-18T18:05:12Z</dcterms:created>
  <dcterms:modified xsi:type="dcterms:W3CDTF">2026-07-18T18:05:12Z</dcterms:modified>
  <dc:title>ஏசாயா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