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விசுவாசமுள்ளவர்களோவென்று உங்களை நீங்களே சோதித்து அறியுங்கள்; உங்களை நீங்களே பரீட்சித்துப் பாருங்கள். இயேசுகிறிஸ்து உங்களுக்குள் இருக்கிறாரென்று உங்களை நீங்களே அறிகிறீர்களா? நீங்கள் பரீட்சைக்கு நில்லாதவர்களாயிருந்தால் அறிய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ங்களோ பரீட்சைக்கு நில்லாதவர்களல்லவென்பதை அறிவீர்களென்று நம்ப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நீங்கள் ஒரு பொல்லாங்கும் செய்யாதிருக்கும்படியாக, தேவனை நோக்கி விண்ணப்பம் பண்ணுகிறேன். நாங்கள் பரீட்சைக்கு நின்றவர்களென்று காணப்படும்பொருட்டல்ல, நாங்கள் பரீட்சைக்கு நில்லாதவர்கள்போலிருந்தாலும், நீங்கள் நலமானதைச் செய்யும்பொருட்டே விண்ணப்பம் பண்ண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ேலும் நீங்கள் ஒரு பொல்லாங்கும் செய்யாதிருக்கும்படியாக, தேவனை நோக்கி விண்ணப்பம் பண்ணுகிறேன். நாங்கள் பரீட்சைக்கு நின்றவர்களென்று காணப்படும்பொருட்டல்ல, நாங்கள் பரீட்சைக்கு நில்லாதவர்கள்போலிருந்தாலும், நீங்கள் நலமானதைச் செய்யும்பொருட்டே விண்ணப்பம் பண்ணு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த்தியத்திற்கு விரோதமாக நாங்கள் ஒன்றுஞ்செய்யக்கூடாமல், சத்தியத்திற்கு அநுகூலமாகவே செய்யக்கூ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பலவீனரும் நீங்கள் பலமுள்ளவர்களுமாயிருக்கையில், சந்தோஷப்படுகிறோம்; நீங்கள் நற்சீர்பொருந்தும்படிக்கும் விண்ணப்பம்பண்ணுகிற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பலவீனரும் நீங்கள் பலமுள்ளவர்களுமாயிருக்கையில், சந்தோஷப்படுகிறோம்; நீங்கள் நற்சீர்பொருந்தும்படிக்கும் விண்ணப்பம்பண்ணுகிற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தால் இடித்துப்போடவல்ல, ஊன்றக் கட்டவே கர்த்தர் எனக்குக் கொடுத்த அதிகாரத்தின்படி, நான் உங்களிடத்தில் வந்திருக்கும்போது, கண்டிதம்பண்ணாதபடிக்கு, நான் தூரமாயிருந்து இவைகளை எழுது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தால் இடித்துப்போடவல்ல, ஊன்றக் கட்டவே கர்த்தர் எனக்குக் கொடுத்த அதிகாரத்தின்படி, நான் உங்களிடத்தில் வந்திருக்கும்போது, கண்டிதம்பண்ணாதபடிக்கு, நான் தூரமாயிருந்து இவைகளை எழுது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டைசியாக, சகோதரரே, சந்தோஷமாயிருங்கள், நற்சீர் பொருந்துங்கள், ஆறுதலடையுங்கள்; ஏகசிந்தையாயிருங்கள், சமாதானமாயிருங்கள், அப்பொழுது அன்புக்கும் சமாதானத்துக்கும் காரணராகிய தேவன் உங்களோடேகூட இருப்ப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மூன்றாந்தரம் நான் உங்களிடத்திற்கு வருகிறேன்; சகல காரியங்களும் இரண்டுமூன்று சாட்சிகளுடைய வாக்கினால் நிலைவரப்ப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டைசியாக, சகோதரரே, சந்தோஷமாயிருங்கள், நற்சீர் பொருந்துங்கள், ஆறுதலடையுங்கள்; ஏகசிந்தையாயிருங்கள், சமாதானமாயிருங்கள், அப்பொழுது அன்புக்கும் சமாதானத்துக்கும் காரணராகிய தேவன் உங்களோடேகூட இருப்ப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ரையொருவர் பரிசுத்த முத்தத்தோடு வாழ்த்த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ிசுத்தவான்களெல்லாரும் உங்களுக்கு வாழ்த்துதல் சொல்லு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கிய இயேசுகிறிஸ்துவினுடைய கிருபையும், தேவனுடைய அன்பும், பரிசுத்த ஆவியினுடைய ஐக்கியமும், உங்கள் அனைவரோடுங்கூட இருப்பதாக. ஆமெ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கிய இயேசுகிறிஸ்துவினுடைய கிருபையும், தேவனுடைய அன்பும், பரிசுத்த ஆவியினுடைய ஐக்கியமும், உங்கள் அனைவரோடுங்கூட இருப்பதாக. ஆமெ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இரண்டாந்தரம் உங்களிடத்திலிருந்தபோது சொன்னதுபோல, இப்பொழுது தூரமாயிருந்தும் உங்களிடத்திலிருக்கிறவனாக, நான் மறுபடியும் வந்தால் தப்பவிடமாட்டேனென்று முன்பு பாவஞ்செய்தவர்களுக்கும் மற்ற எல்லாருக்கும் முன்னறிவித்து எழுத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இரண்டாந்தரம் உங்களிடத்திலிருந்தபோது சொன்னதுபோல, இப்பொழுது தூரமாயிருந்தும் உங்களிடத்திலிருக்கிறவனாக, நான் மறுபடியும் வந்தால் தப்பவிடமாட்டேனென்று முன்பு பாவஞ்செய்தவர்களுக்கும் மற்ற எல்லாருக்கும் முன்னறிவித்து எழுத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 எனக்குள்ளே பேசுகிறாரென்பதற்கு அத்தாட்சி தேடுகிறீர்களே; அவர் உங்களிடமாய்ப் பலவீனரல்ல, உங்களிடத்தில் வல்லவராயிருக்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 எனக்குள்ளே பேசுகிறாரென்பதற்கு அத்தாட்சி தேடுகிறீர்களே; அவர் உங்களிடமாய்ப் பலவீனரல்ல, உங்களிடத்தில் வல்லவராயிருக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 அவர் பலவீனத்தால் சிலுவையில் அறையப்பட்டிருந்தும், தேவனுடைய வல்லமையினால் பிழைத்திருக்கிறார்; அப்படி நாங்களும் அவருக்குள் பலவீனராயிருந்தும், உங்களிடமாய் விளங்கிய தேவனுடைய வல்லமையினால் அவருடனேகூடப் பிழைத்திருப்ப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 அவர் பலவீனத்தால் சிலுவையில் அறையப்பட்டிருந்தும், தேவனுடைய வல்லமையினால் பிழைத்திருக்கிறார்; அப்படி நாங்களும் அவருக்குள் பலவீனராயிருந்தும், உங்களிடமாய் விளங்கிய தேவனுடைய வல்லமையினால் அவருடனேகூடப் பிழைத்திருப்ப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விசுவாசமுள்ளவர்களோவென்று உங்களை நீங்களே சோதித்து அறியுங்கள்; உங்களை நீங்களே பரீட்சித்துப் பாருங்கள். இயேசுகிறிஸ்து உங்களுக்குள் இருக்கிறாரென்று உங்களை நீங்களே அறிகிறீர்களா? நீங்கள் பரீட்சைக்கு நில்லாதவர்களாயிருந்தால் அறிய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ते, कि यीशु मसीह तुम में है नहीं तो तुम निकम्मे निकल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 मेरी आशा है, कि तुम जान लोगे, कि हम निकम्मे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हम अपने परमेश्वर से प्रार्थना करते हैं, कि तुम कोई बुराई न करो; इसलिये नहीं, कि हम खरे दे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कें, पर इसलिये कि तुम भलाई करो, चाहे हम निकम्मे ही ठह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हम सत्य के विरोध में कुछ नहीं कर सकते, पर सत्य के लिये कर सक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जब हम निर्बल हैं, और तुम बलवन्त हो, तो हम आनन्दित होते हैं, और यह प्रार्थना भी करते हैं, कि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द्ध हो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इस कारण मैं तुम्हारे पीठ पीछे ये बातें लिखता हूं, कि उपस्थित होकर मुझे उस अधिकार के अनुसार जि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भु ने बिगाड़ने के लिये नहीं पर बनाने के लिये मुझे दिया है, कड़ाई से कुछ करना न पड़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निदान, हे भाइयो, आनन्दित रहो; सिद्ध बनते जाओ; ढाढ़स रखो; एक ही मन रखो; मेल से रहो, और प्रेम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अब तीसरी बार तुम्हारे पास आता हूं: दो या तीन गवाहों के मुंह से हर एक बात ठहराई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ान्ति का दाता परमेश्वर तुम्हारे साथ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एक दूसरे को पवित्र चुम्बन से नमस्कार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सब पवित्र लोग तुम्हें नमस्कार 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्रभु यीशु मसीह का अनुग्रह और परमेश्वर का प्रेम और पवित्र आत्मा की सहभागिता तुम सब के साथ हो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जैसे जब दूसरी बार तुम्हारे साथ था, सो वैसे ही अब दूर रहते हुए उन लोगों से जिन्हों ने पहिले पा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, और और सब लोगों से अब पहिले से कहे देता हूं, कि यदि मैं फिर आऊंगा, तो नहीं छोड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ुम तो इस का प्रमाण चाहते हो, कि मसीह मुझ में बोलता है, जो तुम्हारे लिये निर्बल नहीं; परन्तु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ामर्थ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वह निर्बलता के कारण क्रूस पर चढ़ाया तो गया, तौभी परमेश्वर की सामर्थ से जीवित है, हम भी तो उस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र्बल हैं; परन्तु परमेश्वर की सामर्थ से जो तुम्हारे लिये है, उसके साथ जी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अपने आप को परखो, कि विश्वास में हो कि नहीं; अपने आप को जांचो, क्या तुम अपने विषय में यह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2026-09-05T22:16:08Z</dcterms:created>
  <dcterms:modified xsi:type="dcterms:W3CDTF">2026-09-05T22:16:08Z</dcterms:modified>
  <dc:title>2 कुरिन्थियों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