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presProps" Target="presProps.xml"/>
  <Relationship Id="rId37" Type="http://schemas.openxmlformats.org/officeDocument/2006/relationships/viewProps" Target="viewProps.xml"/>
  <Relationship Id="rId38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59768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68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சூலமித்தி இரண்டு சேனைக் கொப்பாக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68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ூரியனைப் போல் சந்திரனைப் போல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68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ொடிகள் பறக்க சாட்சிகள் சிறக்க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68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ீதம் பாடி ஜெயம் பெற்று செல்கின்றா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68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3. செங்கடல் நடுவே நடத்தினா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68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ங்கள் ஆண்டவர் சர்வ வல்லவ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68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டலைப் பிளந்து நதியைப் பிரித்த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68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ாய்ந்து நிற்கும் பூமியில் நடத்துவா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68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4. தாவீதை விரட்டிடும் சவுல் கைகள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6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ளர்ந்திடவே அடங்கிடவ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68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ராஜரீக கெம்பீரத் தொனியோட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68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ிலேயாமின் சாபம் பறந்தோடிப் போக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68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ரிசுத்த வான்களே கெம்பீரிப்போ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68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5. பரலோக வாசிகள் சுதேசிகள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68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ரதேசிகள் சில சீஷர்கள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68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ின் திரும்பிடாமல் விட்டதைத் தொடாமல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68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ற்றும் விசுவாசத்தோடு முன் செல்வோ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68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6. ஜெபமே எமது அஸ்திபாரம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68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ஜெபமின்றி ஜெயமில்லைய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68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வியில் ஜெபிப்போம் அற்புதங்கள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68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ாண்போம் – ஆச்சரியமாகவே நடத்துவா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68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ராஜ ராஜனை தேவ தேவன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68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7. குணசாலிகள் கூடாரவாசிகள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68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ூட்டமாகவே கூடிச் சேரவ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68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ணவாளனை நம் மன்னன் ஏசுவைத் த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68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ங்கள சுபதினம் கண்ணால் காண்போ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68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ெற்றியோடு பாடி பக்தியோடு நாட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68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ீர சேனைக் கூட்டமாக சேவிப்போ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68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ெய் சீஷராக ஏசுவின் பின் செல்வோ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68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ுற்றும் முடிய வெற்றியடைய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68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ற்றும் அஞ்சிடாமல் ஏசு நாமத்தில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6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ாத்தானை தோற்கடித்து மேற்கொள்வோ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68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89">
  <a:themeElements>
    <a:clrScheme name="Theme8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33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2026-07-09T07:16:50Z</dcterms:created>
  <dcterms:modified xsi:type="dcterms:W3CDTF">2026-07-09T07:16:50Z</dcterms:modified>
  <dc:title>துதிப் பாடல்கள் : 568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