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53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ூலமித்தி இரண்டு சேனைக் கொப்ப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ூரியனைப் போல் சந்திரனைப் போ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டிகள் பறக்க சாட்சிகள் சிற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ீதம் பாடி ஜெயம் பெற்று செல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ெங்கடல் நடுவே நடத்த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ஆண்டவர் சர்வ வல்ல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லைப் பிளந்து நதியைப் பிர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ய்ந்து நிற்கும் பூமியில் நடத்த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ாவீதை விரட்டிடும் சவுல் க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ளர்ந்திடவே அடங்க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ாஜரீக கெம்பீரத் தொனியோட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லேயாமின் சாபம் பறந்தோடிப் போ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வான்களே கெம்பீர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ரலோக வாசிகள் சுதேசி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தேசிகள் சில சீஷ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 திரும்பிடாமல் விட்டதைத் தொட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ற்றும் விசுவாசத்தோடு முன் செல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ஜெபமே எமது அஸ்திபார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பமின்றி ஜெயம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ல் ஜெபிப்போம் அற்புத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ண்போம் – ஆச்சரியமாகவே நடத்த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 ராஜனை தேவ தேவ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குணசாலிகள் கூடாரவாசி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ட்டமாகவே கூடிச் சேர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வாளனை நம் மன்னன் ஏசுவைத் 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ங்கள சுபதினம் கண்ணால் காண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யோடு பாடி பக்தியோடு நா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ீர சேனைக் கூட்டமாக சேவ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ய் சீஷராக ஏசுவின் பின் செல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ற்றும் முடிய வெற்றியடை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ற்றும் அஞ்சிடாமல் ஏசு நாம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ை தோற்கடித்து மேற்கொள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2026-09-05T22:57:43Z</dcterms:created>
  <dcterms:modified xsi:type="dcterms:W3CDTF">2026-09-05T22:57:43Z</dcterms:modified>
  <dc:title>துதிப் பாடல்கள் : 568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