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sing again the praise of the Saviour,  
How He died that we might know the Father's love;
Let us tell to all the world His compassion, [above. 
How He ever lives to plead for us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tell ... the wondrous story, 
How He died . . . upon the tree ; 
Unto Him be all the praise and the glory ; 
He hath suffered that from sin we might be 
free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t us praise Him for the words full of comfort, 
That He left for us recorded long ago;
He is near to every one that believeth, 
And His mercy to the faithful He will show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us praise Him for the soul-cheering promise  
Of the mansions that our eyes shall yet behold ;
When we gather with the blest in 
His kingdom, 
Where the riches of His grace can ne'er be to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2026-09-15T13:08:59Z</dcterms:created>
  <dcterms:modified xsi:type="dcterms:W3CDTF">2026-09-15T13:08:59Z</dcterms:modified>
  <dc:title>Hymn : 234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