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லிபீடத்தை அவைகளால் சுமக்கத்தக்கதாக, அதின் பக்கங்களிலுள்ள வளையங்களில் பாய்ச்சினான்; பலிபீடத்தை உள்வெளிவிட்டுப் பலகைகளினால் செய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லிபீடத்தை அவைகளால் சுமக்கத்தக்கதாக, அதின் பக்கங்களிலுள்ள வளையங்களில் பாய்ச்சினான்; பலிபீடத்தை உள்வெளிவிட்டுப் பலகைகளினால் செய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சரிப்புக் கூடாரத்தின் வாசலில் கூட்டம் கூட்டமாய்க் கூடின ஸ்திரீகளின் தர்ப்பணங்களாலே, வெண்கலத் தொட்டியையும் அதின் வெண்கலப் பாதத்தையும் உண்டாக்க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சரிப்புக் கூடாரத்தின் வாசலில் கூட்டம் கூட்டமாய்க் கூடின ஸ்திரீகளின் தர்ப்பணங்களாலே, வெண்கலத் தொட்டியையும் அதின் வெண்கலப் பாதத்தையும் உண்டாக்க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ராகாரத்தையும் உண்டுபண்ணினான். தெற்கே தென்திசைக்கு எதிரான பிராகாரத்துக்குத் திரித்தமெல்லிய பஞ்சுநூலால் நெய்த நூறு முழ நீளமான தொங்குதிரைகளைச் செய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ராகாரத்தையும் உண்டுபண்ணினான். தெற்கே தென்திசைக்கு எதிரான பிராகாரத்துக்குத் திரித்தமெல்லிய பஞ்சுநூலால் நெய்த நூறு முழ நீளமான தொங்குதிரைகளைச் செய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ின் தூண்கள் இருபது; அவைகளின் வெண்கலப் பாதங்கள் இருபது; தூண்களின் கொக்கிகளும் அவைகளின் பூண்களும் வெள்ளி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ின் தூண்கள் இருபது; அவைகளின் வெண்கலப் பாதங்கள் இருபது; தூண்களின் கொக்கிகளும் அவைகளின் பூண்களும் வெள்ளி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டபக்கத்துத் தொங்குதிரைகள் நூறுமுழம்; அவைகளின் தூண்கள் இருபது; அவைகளின் வெண்கலப் பாதங்கள் இருபது; தூண்களின் கொக்கிகளும் பூண்களும் வெள்ளி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டபக்கத்துத் தொங்குதிரைகள் நூறுமுழம்; அவைகளின் தூண்கள் இருபது; அவைகளின் வெண்கலப் பாதங்கள் இருபது; தூண்களின் கொக்கிகளும் பூண்களும் வெள்ளி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கனபலிபீடத்தையும் சீத்திம் மரத்தால் உண்டாக்கினான்; அது ஐந்து முழ நீளமும் ஐந்து முழ அகலமும் சதுரவடிவும் மூன்று முழ உயரமுமான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ற்பக்கத்துத் தொங்குதிரைகள் ஐம்பது முழம்; அவைகளின் தூண்கள் பத்து; அவைகளின் பாதங்கள் பத்து; தூண்களின் கொக்கிகளும் அவைகளின் பூண்களும் வெள்ளி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ற்பக்கத்துத் தொங்குதிரைகள் ஐம்பது முழம்; அவைகளின் தூண்கள் பத்து; அவைகளின் பாதங்கள் பத்து; தூண்களின் கொக்கிகளும் அவைகளின் பூண்களும் வெள்ளி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ூரியன் உதிக்கிற திசையாகிய கீழ்ப்பக்கத்துத் தொங்குதிரைகள் ஐம்பது முழ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புறத்துத் தொங்குதிரைகள் பதினைந்து முழம்; அவைகளின் தூண்கள் மூன்று; அவைகளின் பாதங்கள் மூன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ராகாரவாசலின் ஒருபுறத்துக்குச் சரியாக மறுபுறத்திலும் தொங்குதிரைகள் பதினைந்து முழம்; அவைகளின் தூண்கள் மூன்று; அவைகளின் பாதங்கள் மூன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ராகாரவாசலின் ஒருபுறத்துக்குச் சரியாக மறுபுறத்திலும் தொங்குதிரைகள் பதினைந்து முழம்; அவைகளின் தூண்கள் மூன்று; அவைகளின் பாதங்கள் மூன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ற்றுப்பிராகாரத்துத் தொங்குதிரைகளெல்லாம் மெல்லிய பஞ்சுநூலால் நெய்யப்பட்டி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ூண்களின் பாதங்கள் வெண்கலம்; தூண்களின் கொக்கிகளும் பூண்களும் வெள்ளி; அவைகளின் குமிழ்களை மூடிய தகடும் வெள்ளி; பிராகாரத்தின் தூண்களெல்லாம் வெள்ளிப்பூண்கள் போடப்பட்டவைகளுமாயி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ூண்களின் பாதங்கள் வெண்கலம்; தூண்களின் கொக்கிகளும் பூண்களும் வெள்ளி; அவைகளின் குமிழ்களை மூடிய தகடும் வெள்ளி; பிராகாரத்தின் தூண்களெல்லாம் வெள்ளிப்பூண்கள் போடப்பட்டவைகளுமாயி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ராகார வாசலின் தொங்குதிரை இளநீல நூலாலும் இரத்தாம்பரநூலாலும் சிவப்புநூலாலும் திரித்த மெல்லிய பஞ்சுநூலாலும் செய்யப்பட்ட விசித்திரத்தையல் வேலையாயிருந்தது; அதின் நீளம் இருபது முழம், அதின் அகலமும் உயரமும் பிராகாரத்தின் தொங்குதிரைகளுக்குச் சரியாய் ஐந்து முழ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கனபலிபீடத்தையும் சீத்திம் மரத்தால் உண்டாக்கினான்; அது ஐந்து முழ நீளமும் ஐந்து முழ அகலமும் சதுரவடிவும் மூன்று முழ உயரமுமான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ராகார வாசலின் தொங்குதிரை இளநீல நூலாலும் இரத்தாம்பரநூலாலும் சிவப்புநூலாலும் திரித்த மெல்லிய பஞ்சுநூலாலும் செய்யப்பட்ட விசித்திரத்தையல் வேலையாயிருந்தது; அதின் நீளம் இருபது முழம், அதின் அகலமும் உயரமும் பிராகாரத்தின் தொங்குதிரைகளுக்குச் சரியாய் ஐந்து முழ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ின் தூண்கள் நாலு; அவைகளின் வெண்கலப் பாதங்கள் நாலு; அவைகளின் கொக்கிகள் வெள்ளி; அவைகளின் குமிழ்களை மூடிய தகடும் அவைகளின் பூண்களும் வெள்ளி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ாசஸ்தலத்துக்கும் பிராகாரத்துக்கும் சுற்றிலும் இருந்த முளைகளெல்லாம் வெண்கல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ாசஸ்தலத்துக்கும் பிராகாரத்துக்கும் சுற்றிலும் இருந்த முளைகளெல்லாம் வெண்கல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ோசேயின் கட்டளைப்படி ஆசாரியனான ஆரோனின் குமாரனாகிய இத்தாமாரின் கையிலே லேவியரின் ஊழியத்திற்கென்று எண்ணிக் கொடுக்கப்பட்ட சாட்சியின் வாசஸ்தலத்துப் பொருள்களின் தொகை இதுவே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ோசேயின் கட்டளைப்படி ஆசாரியனான ஆரோனின் குமாரனாகிய இத்தாமாரின் கையிலே லேவியரின் ஊழியத்திற்கென்று எண்ணிக் கொடுக்கப்பட்ட சாட்சியின் வாசஸ்தலத்துப் பொருள்களின் தொகை இதுவ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ூதாவின் கோத்திரத்தில் ஊரின் மகனாகிய ஊரியின் குமாரன் பெசலெயேல் கர்த்தர் மோசேக்குக் கற்பித்ததை எல்லாம் செய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ோடேகூடத் தாண் கோத்திரத்து அகிசாமாகின் குமாரனாகிய அகோலியாப் சித்திரக் கொத்துவேலைக்காரனும், விநோத வேலைகளைச் செய்கிற தொழிலாளியும், இளநீலநூலாலும் இரத்தாம்பர நூலாலும் சிவப்புநூலாலும் மெல்லிய பஞ்சுநூலாலும் சித்திரத் தையல்வேலை செய்கிறவனுமாயிரு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ோடேகூடத் தாண் கோத்திரத்து அகிசாமாகின் குமாரனாகிய அகோலியாப் சித்திரக் கொத்துவேலைக்காரனும், விநோத வேலைகளைச் செய்கிற தொழிலாளியும், இளநீலநூலாலும் இரத்தாம்பர நூலாலும் சிவப்புநூலாலும் மெல்லிய பஞ்சுநூலாலும் சித்திரத் தையல்வேலை செய்கிறவனுமாயிருந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ுத்த ஸ்தலத்தின் வேலைகள் யாவற்றிற்கும் காணிக்கையாகக் கொடுக்கப்பட்டுச் செலவான பொன்னெல்லாம் பரிசுத்த ஸ்தலத்தின் சேக்கலின்படி இருபத்தொன்பது தாலந்தும் எழுநூற்று முப்பது சேக்கல் நிறையுமாய் இ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ன் நாலு மூலைகளிலும் அதனோடு ஏகமாயிருக்கிற அதின் நாலு கொம்புகளையும் உண்டாக்கி, அதை வெண்கலத் தகட்டால் மூட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ுத்த ஸ்தலத்தின் வேலைகள் யாவற்றிற்கும் காணிக்கையாகக் கொடுக்கப்பட்டுச் செலவான பொன்னெல்லாம் பரிசுத்த ஸ்தலத்தின் சேக்கலின்படி இருபத்தொன்பது தாலந்தும் எழுநூற்று முப்பது சேக்கல் நிறையுமாய் இருந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பையில் எண்ணப்பட்டவர்கள் கொடுத்த வெள்ளி பரிசுத்த ஸ்தலத்தின் சேக்கலின்படி நூறு தாலந்தும், ஆயிரத்தெழுநூற்று எழுபத்தைந்து சேக்கல் நிறையுமாய் இ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பையில் எண்ணப்பட்டவர்கள் கொடுத்த வெள்ளி பரிசுத்த ஸ்தலத்தின் சேக்கலின்படி நூறு தாலந்தும், ஆயிரத்தெழுநூற்று எழுபத்தைந்து சேக்கல் நிறையுமாய் இ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ண்ணப்பட்டவர்களின் தொகையில் சேர்ந்த இருபது வயது முதற்கொண்டு அதற்கு மேற்பட்ட ஆறுலட்சத்து மூவாயிரத்து ஐந்நூற்று ஐம்பது பேர்களில் ஒவ்வொரு தலைக்கு பரிசுத்த ஸ்தலத்தின் சேக்கலின்படி அரைச்சேக்கலாகிய பெக்கா என்னும் விழுக்காடு சேர்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ண்ணப்பட்டவர்களின் தொகையில் சேர்ந்த இருபது வயது முதற்கொண்டு அதற்கு மேற்பட்ட ஆறுலட்சத்து மூவாயிரத்து ஐந்நூற்று ஐம்பது பேர்களில் ஒவ்வொரு தலைக்கு பரிசுத்த ஸ்தலத்தின் சேக்கலின்படி அரைச்சேக்கலாகிய பெக்கா என்னும் விழுக்காடு சேர்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வெள்ளியில் நூறு தாலந்து வெள்ளியினால் பரிசுத்த ஸ்தலத்தின் பாதங்களும் திரையின் பாதங்களும் வார்ப்பிக்கப்பட்டது; பாதத்துக்கு ஒரு தாலந்து விழுக்காடு நூறு பாதங்களுக்கு நூறு தாலந்து செலவாயிற்ற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வெள்ளியில் நூறு தாலந்து வெள்ளியினால் பரிசுத்த ஸ்தலத்தின் பாதங்களும் திரையின் பாதங்களும் வார்ப்பிக்கப்பட்டது; பாதத்துக்கு ஒரு தாலந்து விழுக்காடு நூறு பாதங்களுக்கு நூறு தாலந்து செலவாயிற்ற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ஆயிரத்தெழுநூற்று எழுபத்தைந்து சேக்கலால் தூண்களுக்குப் பூண்களைப் பண்ணி, அவைகளின் குமிழ்களைத் தகடுகளால் மூடி, அவைகளுக்குப் பூண்களை உண்டாக்கி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ஆயிரத்தெழுநூற்று எழுபத்தைந்து சேக்கலால் தூண்களுக்குப் பூண்களைப் பண்ணி, அவைகளின் குமிழ்களைத் தகடுகளால் மூடி, அவைகளுக்குப் பூண்களை உண்டாக்கி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ாணிக்கையாகச் செலுத்தப்பட்ட வெண்கலமானது எழுபது தாலந்தும் இரண்டாயிரத்து நானூறு சேக்கல் நிறையுமாய் இ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ீடத்தின் சகல பணிமுட்டுகளாகிய சாம்பல் எடுக்கத்தக்க சட்டிகளையும், கரண்டிகளையும், கிண்ணிகளையும், முள்துறடுகளையும், நெருப்புச் சட்டிகளையும் உண்டாக்கினான்; அதின் பனிமுட்டுகளையெல்லாம் வெண்கலத்தினால் பண்ணி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ினாலே ஆசரிப்புக் கூடாரவாசல் மறைவின் பாதங்களையும், வெண்கலப் பலிபீடத்தையும், அதின் வெண்கலச் சல்லடையையும், பலிபீடத்தின் சகல பணிமுட்டுகளையும்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ினாலே ஆசரிப்புக் கூடாரவாசல் மறைவின் பாதங்களையும், வெண்கலப் பலிபீடத்தையும், அதின் வெண்கலச் சல்லடையையும், பலிபீடத்தின் சகல பணிமுட்டுகளையும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ுற்றுப் பிராகாரத்தின் பாதங்களையும், பிராகாரவாசல் மறைவின் பாதங்களையும், வாசஸ்தலத்தின் சகல முளைகளையும், சுற்றுப்பிராகாரத்தின் சகல முளைகளையும் பண்ணின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ுற்றுப் பிராகாரத்தின் பாதங்களையும், பிராகாரவாசல் மறைவின் பாதங்களையும், வாசஸ்தலத்தின் சகல முளைகளையும், சுற்றுப்பிராகாரத்தின் சகல முளைகளையும் பண்ண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ீடத்தின் சகல பணிமுட்டுகளாகிய சாம்பல் எடுக்கத்தக்க சட்டிகளையும், கரண்டிகளையும், கிண்ணிகளையும், முள்துறடுகளையும், நெருப்புச் சட்டிகளையும் உண்டாக்கினான்; அதின் பனிமுட்டுகளையெல்லாம் வெண்கலத்தினால் பண்ண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லைப்பின்னல்போன்ற ஒரு வெண்கலச் சல்லடையையும் பலிபீடத்திற்கு உண்டாக்கி, அதை அந்தப் பீடத்தின் சுற்றுக்குக் கீழே பாதி உயரத்தில் இருக்கத்தக்கதாக வைத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ெண்கலச் சல்லடையின் நாலு மூலைகளிலும் தண்டுகளைப் பாய்ச்சுகிறதற்கு நாலு வளையங்களை வார்ப்பித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த் தண்டுகளைச் சீத்திம் மரத்தால் பண்ணி, அவைகளை வெண்கலத் தகட்டால் மூட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ఆ బలి పీఠమును మోయుటకు దాని ప్రక్కలనున్న ఉంగరములలో ఆమోతకఱ్ఱలు చొనిపెను; పలకలతో బలిపీఠమును గుల్ల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తడు ప్రత్యక్షపు గుడారముయొక్క ద్వారమున సేవింపవచ్చిన సేవకురాండ్ర అద్దములతో ఇత్తడి గంగాళ మున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త్తడి పీట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రియు అతడు ఆవరణము చేసెను. కుడివైపున, అనగా దక్షిణ దిక్కున నూరు మూరల పొడుగు గలవ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ేనినసన్ననారవియునైన తెరల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ాటి స్తంభములు ఇరువది వాటి ఇత్తడి దిమ్మలు ఇరువది. ఆ స్తంభముల వంకులును వాటి పెండె బద్ద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ండ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ఉత్తర దిక్కున నున్న తెరలు నూరు మూరలవి; వాటి స్తంభములు ఇరువది, వాటి యిత్తడి దిమ్మలు ఇరువది,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తంభముల వంకులును వాటి పెండెబద్దలును వెండ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అతడు తుమ్మకఱ్ఱతో దహనబలిపీఠమును చేసెను. దాని పొడుగు అయిదు మూరలు దాని వెడల్పు అయిదు మూరల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పడమటి దిక్కున తెరలు ఏబది మూరలవి; వాటి స్తంభములు పది, వాటి దిమ్మలు పది, ఆ స్తంభముల వంకులును వా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ండె బద్దలును వెండ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తూర్పువైపున, అనగా ఉదయపు దిక్కున ఏబది మూరల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ద్వారముయొక్క ఒక ప్రక్కను తెరలు పదునైదు మూరలవి; వాటి స్తంభములు మూడు వాటి దిమ్మలు మూ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ట్లు రెండవ ప్రక్కను, అనగా ఇరు ప్రక్కలను ఆవరణ ద్వారమునకు పదునైదు మూరల తెరలు ఉండెను; వా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తంభములు మూడు వాటి దిమ్మలు మూ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ఆవరణము చుట్టునున్నదాని తెరలన్నియు పేనిన సన్ననార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స్తంభముల దిమ్మలు రాగివి, స్తంభముల వంకులును వాటి పెండె బద్దలును వెండివి. వాటి బోదెలకు వెండిరేక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దిగింపబడెను. ఆవరణపు స్తంభములన్నియు వెండి బద్దలతో కూర్ప 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ఆవరణ ద్వారపు తెర నీల ధూమ్ర రక్తవర్ణములు గలదియు పేనిన సన్ననారతో చేయబడి నదియునైన బుటాపనిది.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ది చచ్చౌకమైనది. దాని యెత్తు మూడు మూరలు దాని నాలుగు మూలలను కొమ్ముల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డుగు ఇరువది మూరలు; దాని యెత్తు, అనగా వెడల్పు ఆవరణ తెరలతో సరిగా, అయిదు మూర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వాటి స్తంభములు నాలుగు, వాటి ఇత్తడి దిమ్మలు నాలుగు. వాటి వంకులు వెండ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వాటి బోదెలకు వెండిరేకు పొదిగింప బడెను, వాటి పెండె బద్దలు వెండివి, మందిరమునకును దాని చుట్టున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వరణమునకును చేయబడిన మేకు లన్నియు ఇత్తడ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ందిరపదార్థముల మొత్తము, అనగా సాక్ష్యపు మందిర పదార్థముల మొత్తము ఇదే. ఇట్లు వాటిని యాజకుడైన అహర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ారుడగు ఈతామారు లేవీయులచేత మోషే మాటచొప్పున లెక్క పెట్ట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యూదా గోత్రికుడైన హూరు మనుమడును ఊరు కుమారుడునైన బెసలేలు యెహోవా మోషేకు ఆజ్ఞాపించినదంతయు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దాను గోత్రికుడును అహీసామాకు కుమారుడునైన అహోలీయాబు అతనికి తోడైయుండెను. ఇతడు చెక్కువాడును విచిత్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ైనపని కల్పించువాడును నీల ధూమ్ర రక్తవర్ణములతోను సన్ననారతోను బుటాపని చేయువాడునై 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పరిశుద్ధస్థలవిషయమైన పని అంతటిలోను పని కొరకు వ్యయపరచబడిన బంగారమంతయు, అనగా ప్రతిష్ఠింప బడిన బంగ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దాని కొమ్ములు దానితో ఏకాండమైనవి; దానికి ఇత్తడిరేకు పొదిగ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ిశుద్ధస్థలపు తులము చొప్పున నూట పదహారుమణుగుల ఐదువందల ముప్పది తులమ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సమాజ ములో చేరినవారి వెండి పరిశుద్ధస్థలపు తులముచొప్పున నాలుగువందల మణుగుల వెయ్యిన్ని ఐదువంద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డెబ్బదియైదు తులమ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ఈ పన్ను ఇరువది ఏండ్లు మొదలు కొని పైప్రాయము కలిగి లెక్కలో చేరిన వారందరిలో, అనగా ఆరులక్షల మూడువే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ఐదువందల ఏబది మందిలో తలకొకటికి అరతుల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ఆ నాలుగువందల వెండి మణు గులతో పరిశుద్ధస్థలమునకు దిమ్మలు అడ్డతెరకు దిమ్మలును; అనగా ఒక దిమ్మ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లుగు మణుగుల చొప్పున నాలుగు వందల మణుగులకు నూరు దిమ్మలు పోతపో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వెయ్యిన్ని ఐదువందల డెబ్బది యైదు తులముల వెండితో అతడు స్తంభములకు వంకులను చేసి వాటి బోదె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దిగించి వాటిని పెండె బద్దలచేత క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మరియు ప్రతిష్ఠింపబడిన యిత్తడి రెండువందల ఎనుబది మణుగుల రెండువేల నాలుగువందల తులమ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తడు ఆ బలిపీఠ సంబంధమైన ఉపకరణములన్ని టిని, అనగా దాని బిందెలను దాని గరిటె లను దాని గిన్నెలన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అతడు దానితో ప్రత్యక్షపు గుడారపు ద్వారమునకు దిమ్మలను ఇత్తడి వేదికను దానికి ఇత్తడి జల్లెడను వేది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పకరణములన్ని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చుట్టునున్న ఆవరణమునకు దిమ్మలను ఆవరణద్వారమునకు దిమ్మలను ఆలయమునకు మేకులన్నిటిని చుట్టునున్నఆవర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నకు మేకులన్నిటిని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ండ్లను దాని అగ్ని పాత్రలను చేసెను. దాని ఉపకరణములన్నిటిని ఇత్తడితో చేస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 బలిపీఠము నిమిత్తము దాని జవక్రింద దాని నడిమివరకు లోతుగానున్న వలవంటి ఇత్తడి జల్లెడ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రియు అతడు ఆ యిత్తడి జల్లెడయొక్క నాలుగు మూలలలో దాని మోతకఱ్ఱలుండు నాలుగు ఉంగరములను పోతపో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ఆ మోతకఱ్ఱలను తుమ్మ కఱ్ఱతో చేసి వాటికి రాగిరేకులు పొదిగ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2026-09-07T03:54:58Z</dcterms:created>
  <dcterms:modified xsi:type="dcterms:W3CDTF">2026-09-07T03:54:58Z</dcterms:modified>
  <dc:title>నిర్గమకాండము : 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