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படைப்பது அடுப்பில் பாகம்பண்ணப்பட்ட போஜனபலியானால், அது எண்ணெயிலே பிசைந்த மெல்லிய மாவினால் செய்த புளிப்பில்லா அதிரசங்களாயாவது, எண்ணெய் பூசப்பட்ட புளிப்பில்லா அடைகளாயாவது இருப்பத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டைப்பது தட்டையான சட்டியில் பாகம்பண்ணப்பட்ட போஜனபலியானால், அது எண்ணெயிலே பிசைந்த புளிப்பில்லா மெல்லிய மாவினால் செய்யப்பட்டதாயிருப்பத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டைப்பது தட்டையான சட்டியில் பாகம்பண்ணப்பட்ட போஜனபலியானால், அது எண்ணெயிலே பிசைந்த புளிப்பில்லா மெல்லிய மாவினால் செய்யப்பட்டதாயிருப்பத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த் துண்டு துண்டாகப் பிட்டு, அதின்மேல் எண்ணெய் வார்ப்பாயாக; இது ஒரு போஜனபலி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படைப்பது பொரிக்குஞ் சட்டியில் பாகம்பண்ணப்பட்ட போஜனபலியானால், அது எண்ணெயிலே பிசைந்த மெல்லிய மாவினால் செய்யப்படுவத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ச் செய்யப்பட்ட போஜனபலியைக் கர்த்தருக்குச் செலுத்துவாயாக; அது ஆசாரியனிடத்தில் கொண்டுவரப்படும்போது, அவன் அதைப் பலிபீடத்தண்டையில் கொண்டுவந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ச் செய்யப்பட்ட போஜனபலியைக் கர்த்தருக்குச் செலுத்துவாயாக; அது ஆசாரியனிடத்தில் கொண்டுவரப்படும்போது, அவன் அதைப் பலிபீடத்தண்டையில் கொண்டுவந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ப் போஜனபலியிலிருந்து ஆசாரியன் ஞாபகக் குறியாக ஒரு பங்கை எடுத்துப் பலிபீடத்தின்மேல் தகனிக்கக்கடவன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ப் போஜனபலியிலிருந்து ஆசாரியன் ஞாபகக் குறியாக ஒரு பங்கை எடுத்துப் பலிபீடத்தின்மேல் தகனிக்கக்கடவன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ப் போஜனபலியில் மீதியானது ஆரோனையும் அவன் குமாரரையும் சேரும்; கர்த்தருக்கு இடும் தகனங்களில் இது மகா பரிசுத்தமான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போஜனபலியாகிய காணிக்கையைக் கர்த்தருக்குச் செலுத்தவேண்டுமானால், அவன் காணிக்கை மெல்லிய மாவாயிருப்பதாக; அவன் அதின்மேல் எண்ணெய் வார்த்து, அதின்மேல் தூபவர்க்கம் போட்ட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ப் போஜனபலியில் மீதியானது ஆரோனையும் அவன் குமாரரையும் சேரும்; கர்த்தருக்கு இடும் தகனங்களில் இது மகா பரிசுத்தமான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கர்த்தருக்குச் செலுத்தும் எந்த போஜனபலியும் புளித்தமாவினால் செய்யப்படாதிருப்பதாக; புளித்தமாவுள்ளதொன்றையும் தேனுள்ளதொன்றையும் கர்த்தருக்குத் தகனபலியாகத் தகனிக்கவேண்டா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கர்த்தருக்குச் செலுத்தும் எந்த போஜனபலியும் புளித்தமாவினால் செய்யப்படாதிருப்பதாக; புளித்தமாவுள்ளதொன்றையும் தேனுள்ளதொன்றையும் கர்த்தருக்குத் தகனபலியாகத் தகனிக்கவேண்டா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தற்கனிகளைக் காணிக்கையாகக் கொண்டுவந்து, அவைகளைக் கர்த்தருக்குச் செலுத்தலாம்; ஆனாலும், பலிபீடத்தின்மேல் அவைகள் சுகந்த வாசனையாகத் தகனிக்கப்படலாகா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தற்கனிகளைக் காணிக்கையாகக் கொண்டுவந்து, அவைகளைக் கர்த்தருக்குச் செலுத்தலாம்; ஆனாலும், பலிபீடத்தின்மேல் அவைகள் சுகந்த வாசனையாகத் தகனிக்கப்படலாகா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படைக்கிற எந்த போஜனபலியும் உப்பினால் சாரமாக்கப்படுவதாக; உன் தேவனின் உடன்படிக்கையின் உப்பை உன் போஜனபலியிலே குறைவிடாமல், நீ படைப்பது எல்லாவற்றோடும் உப்பையும் படைப்பாய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படைக்கிற எந்த போஜனபலியும் உப்பினால் சாரமாக்கப்படுவதாக; உன் தேவனின் உடன்படிக்கையின் உப்பை உன் போஜனபலியிலே குறைவிடாமல், நீ படைப்பது எல்லாவற்றோடும் உப்பையும் படைப்பாய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ுதற்பலன்களை போஜனபலியாக நீ கர்த்தருக்குச் செலுத்தவந்தால், நிறைந்த பச்சையான கதிர்களை நெருப்பிலே வாட்டி உதிர்த்து, அதை உன் முதற்பலனின் போஜனபலியாக கொண்டுவரக்கடவாய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ுதற்பலன்களை போஜனபலியாக நீ கர்த்தருக்குச் செலுத்தவந்தால், நிறைந்த பச்சையான கதிர்களை நெருப்பிலே வாட்டி உதிர்த்து, அதை உன் முதற்பலனின் போஜனபலியாக கொண்டுவரக்கடவாய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ின்மேல் எண்ணெய் வார்த்து, அதின்மேல் தூபவர்க்கத்தைப் போடுவாயாக; இது ஒரு போஜனபலி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போஜனபலியாகிய காணிக்கையைக் கர்த்தருக்குச் செலுத்தவேண்டுமானால், அவன் காணிக்கை மெல்லிய மாவாயிருப்பதாக; அவன் அதின்மேல் எண்ணெய் வார்த்து, அதின்மேல் தூபவர்க்கம் போட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ஆசாரியன், உதிர்த்த தானியத்திலும் எண்ணெயிலும் எடுத்து, ஞாபகக் குறியான பங்கை அதின் தூபவர்க்கம் எல்லாவற்றோடுங்கூடத் தகனிக்கக்கடவன்; இது கர்த்தருக்கு இடும் தகனபலி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ஆசாரியன், உதிர்த்த தானியத்திலும் எண்ணெயிலும் எடுத்து, ஞாபகக் குறியான பங்கை அதின் தூபவர்க்கம் எல்லாவற்றோடுங்கூடத் தகனிக்கக்கடவன்; இது கர்த்தருக்கு இடும் தகனபலி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ை ஆரோனின் குமாரராகிய ஆசாரியர்களிடத்தில் கொண்டுவருவானாக; அப்பொழுது ஆசாரியன் அந்த மாவிலும் எண்ணெயிலும் ஒரு கைப்பிடி நிறைய தூபவர்க்கம் எல்லாவற்றோடும் எடுத்து, அதைப் பலிபீடத்தின்மேல் ஞாபகக்குறியாகத் தகனிக்கக்கடவன்; அது கர்த்தருக்குச் சுகந்த வாசனையான தகனபலி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ை ஆரோனின் குமாரராகிய ஆசாரியர்களிடத்தில் கொண்டுவருவானாக; அப்பொழுது ஆசாரியன் அந்த மாவிலும் எண்ணெயிலும் ஒரு கைப்பிடி நிறைய தூபவர்க்கம் எல்லாவற்றோடும் எடுத்து, அதைப் பலிபீடத்தின்மேல் ஞாபகக்குறியாகத் தகனிக்கக்கடவன்; அது கர்த்தருக்குச் சுகந்த வாசனையான தகனபலி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ை ஆரோனின் குமாரராகிய ஆசாரியர்களிடத்தில் கொண்டுவருவானாக; அப்பொழுது ஆசாரியன் அந்த மாவிலும் எண்ணெயிலும் ஒரு கைப்பிடி நிறைய தூபவர்க்கம் எல்லாவற்றோடும் எடுத்து, அதைப் பலிபீடத்தின்மேல் ஞாபகக்குறியாகத் தகனிக்கக்கடவன்; அது கர்த்தருக்குச் சுகந்த வாசனையான தகனபலி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ோஜனபலியில் மீதியாயிருப்பது ஆரோனையும் அவன் குமாரரையும் சேரும்; கர்த்தருக்கு இடும் தகனபலிகளில் இது மகா பரிசுத்தமான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ோஜனபலியில் மீதியாயிருப்பது ஆரோனையும் அவன் குமாரரையும் சேரும்; கர்த்தருக்கு இடும் தகனபலிகளில் இது மகா பரிசுத்தமான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படைப்பது அடுப்பில் பாகம்பண்ணப்பட்ட போஜனபலியானால், அது எண்ணெயிலே பிசைந்த மெல்லிய மாவினால் செய்த புளிப்பில்லா அதிரசங்களாயாவது, எண்ணெய் பூசப்பட்ட புளிப்பில்லா அடைகளாயாவது இருப்பத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 તેલથી મોયેલા લોટની બેખમીર પોળીઓ અથવા તેલ ચોપડેલા બેખમીર ખાખરા જ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જો તમે તમાંરું ખાદ્યાર્પણ કડાઈમાં રાંધેલું લાવો, તો તે પણ તેલથી મોયેલા મેંદાનું જ બનાવેલુ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મીરવાળુ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ના ટુકડા કરીને તેના પર તેલ રેડવું; એ ખાદ્યાર્પણ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ો કોઈનું ખાદ્યાર્પણ તવા પર શેકેલું હોય તો તે તેલનું મોણ નાખેલા મેંદાનું બનાવેલું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આ રીતે શેકેલું, તળેલું આ ખાદ્યાર્પણ યાજક પાસે લાવવું અને તે તેને વેદી પર યહોવા સમક્ષ અર્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અને પછી યાજક તેમાંથી પ્રતીકરૂપે થોડો ભાગ લઈ ખાદ્યાર્પણ તરીકે વેદીમાંના અગ્નિમાં હોમશે. એ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વાસથી યહોવા પ્રસન્ન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ખાદ્યાર્પણનો બાકીનો ભાગ યાજકોનો ગણાય. એ અત્યંત પવિત્ર છે, કારણ, યહોવાને ધરાવેલા હોમયજ્ઞમાંથી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જો કોઈ વ્યક્તિ યહોવા દેવને ખાદ્યાર્પણ ચઢાવવા ઈચ્છે, તો તેણે મેંદાનો લોટ લાવવો અને તેમાં તે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્રહણ કરવામાં આવેલ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યહોવાને અર્પણ કરવાના કોઈ પણ પ્રકારના ખાદ્યાર્પણમાં આથો ન વાપરવો, અર્થાત ખમીરનો ઉપયોગ કરવ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ઈ પણ વ્યક્તિએ દહનાર્પણમાં ખમીર કે મધનો ઉપયોગ કરવો નહિ, કારણ કે તેની છૂટ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કોઈ પણ વ્યક્તિ તે વસ્તુઓ ખમીર અને મધ પાકના પ્રથમ ભાગ તરીકે એ ધરાવી શકે પરંતુ તે વસ્તુઓ આહુત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ીકે વેદીમાં મીઠો ધુમાંડો બને એ રીતે હોમવ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રંતુ તમાંરે તમાંમ પ્રકારની ખાદ્યાર્પણમાં મીઠું નાખવું. તમાંરા ખાદ્યાર્પણ પર દેવનો અતૂટ કરાર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થી તેના પ્રતીકરૂપ મીઠું નાખવાનું કદી ભૂલવું નહિ. બધાજ અર્પણોમાં મીઠું ઉમરેવું અને ચઢા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જો કોઈ વ્યક્તિ પાકના પ્રથમ ભાગ તરીકે અનાજ ખાદ્યાર્પણ તરીકે ચઢાવે તો તેણે તાજાં કણસલાં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ંકરૂપે અથવા દળેલા લોટરૂપે ચઢા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ખાદ્યાર્પણનાં પર તેલ રેડવું અને ઉપર લોબાન મૂકવો, એ ખાદ્યાર્પણ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ેડવું અને તે પર લોબાન મૂક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યાજક પ્રતીકરૂપે તેમાંથી થોડો લોટ અને તેલ તથા બધો લોબાન લઈ યહોવાને ખાદ્યાર્પણ તરીકે વેદી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ગ્નિમાં હોમવ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છી તેણે એ હારુનના પુત્રો - યાજકો સમક્ષ લાવવું. પછી એક યાજક તેમાંથી એક મૂઠી લોટ, તેલ અને બધ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બાન લઈને તેને પ્રતીકરૂપે વેદી પર હોમે. આ ખાદ્યાર્પણ અગ્નિ દ્વારા થાય છે તેની સુવાસથી યહોવા પ્રસન્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ખાદ્યાર્પણનો બાકીનો ભાગ યાજકોને મળે છે. તે અત્યંત પવિત્ર છે. કારણ કે યહોવાને ધરાવેલા દાણ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ર્પણમાંથી તે લેવામાં આવ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જો કોઈ વ્યક્તિ ભઠ્ઠીમાં બનાવેલી રોટલી યહોવા સમક્ષ ખાદ્યાર્પણ તરીકે લાવે તો તે પણ મેંદાની જ હો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2026-09-07T01:00:25Z</dcterms:created>
  <dcterms:modified xsi:type="dcterms:W3CDTF">2026-09-07T01:00:25Z</dcterms:modified>
  <dc:title>લેવીય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