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Override PartName="/ppt/slides/slide117.xml" ContentType="application/vnd.openxmlformats-officedocument.presentationml.slide+xml"/>
  <Override PartName="/ppt/notesSlides/notesSlide117.xml" ContentType="application/vnd.openxmlformats-officedocument.presentationml.notesSlide+xml"/>
  <Override PartName="/ppt/slides/slide118.xml" ContentType="application/vnd.openxmlformats-officedocument.presentationml.slide+xml"/>
  <Override PartName="/ppt/notesSlides/notesSlide118.xml" ContentType="application/vnd.openxmlformats-officedocument.presentationml.notesSlide+xml"/>
  <Override PartName="/ppt/slides/slide119.xml" ContentType="application/vnd.openxmlformats-officedocument.presentationml.slide+xml"/>
  <Override PartName="/ppt/notesSlides/notesSlide119.xml" ContentType="application/vnd.openxmlformats-officedocument.presentationml.notesSlide+xml"/>
  <Override PartName="/ppt/slides/slide120.xml" ContentType="application/vnd.openxmlformats-officedocument.presentationml.slide+xml"/>
  <Override PartName="/ppt/notesSlides/notesSlide120.xml" ContentType="application/vnd.openxmlformats-officedocument.presentationml.notesSlide+xml"/>
  <Override PartName="/ppt/slides/slide121.xml" ContentType="application/vnd.openxmlformats-officedocument.presentationml.slide+xml"/>
  <Override PartName="/ppt/notesSlides/notesSlide121.xml" ContentType="application/vnd.openxmlformats-officedocument.presentationml.notesSlide+xml"/>
  <Override PartName="/ppt/slides/slide122.xml" ContentType="application/vnd.openxmlformats-officedocument.presentationml.slide+xml"/>
  <Override PartName="/ppt/notesSlides/notesSlide122.xml" ContentType="application/vnd.openxmlformats-officedocument.presentationml.notesSlide+xml"/>
  <Override PartName="/ppt/slides/slide123.xml" ContentType="application/vnd.openxmlformats-officedocument.presentationml.slide+xml"/>
  <Override PartName="/ppt/notesSlides/notesSlide123.xml" ContentType="application/vnd.openxmlformats-officedocument.presentationml.notesSlide+xml"/>
  <Override PartName="/ppt/slides/slide124.xml" ContentType="application/vnd.openxmlformats-officedocument.presentationml.slide+xml"/>
  <Override PartName="/ppt/notesSlides/notesSlide124.xml" ContentType="application/vnd.openxmlformats-officedocument.presentationml.notesSlide+xml"/>
  <Override PartName="/ppt/slides/slide125.xml" ContentType="application/vnd.openxmlformats-officedocument.presentationml.slide+xml"/>
  <Override PartName="/ppt/notesSlides/notesSlide125.xml" ContentType="application/vnd.openxmlformats-officedocument.presentationml.notesSlide+xml"/>
  <Override PartName="/ppt/slides/slide126.xml" ContentType="application/vnd.openxmlformats-officedocument.presentationml.slide+xml"/>
  <Override PartName="/ppt/notesSlides/notesSlide126.xml" ContentType="application/vnd.openxmlformats-officedocument.presentationml.notesSlide+xml"/>
  <Override PartName="/ppt/slides/slide127.xml" ContentType="application/vnd.openxmlformats-officedocument.presentationml.slide+xml"/>
  <Override PartName="/ppt/notesSlides/notesSlide127.xml" ContentType="application/vnd.openxmlformats-officedocument.presentationml.notesSlide+xml"/>
  <Override PartName="/ppt/slides/slide128.xml" ContentType="application/vnd.openxmlformats-officedocument.presentationml.slide+xml"/>
  <Override PartName="/ppt/notesSlides/notesSlide128.xml" ContentType="application/vnd.openxmlformats-officedocument.presentationml.notesSlide+xml"/>
  <Override PartName="/ppt/slides/slide129.xml" ContentType="application/vnd.openxmlformats-officedocument.presentationml.slide+xml"/>
  <Override PartName="/ppt/notesSlides/notesSlide12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presProps" Target="presProps.xml"/>
  <Relationship Id="rId133" Type="http://schemas.openxmlformats.org/officeDocument/2006/relationships/viewProps" Target="viewProps.xml"/>
  <Relationship Id="rId13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Philip answered him, Two hundred pennyworth of bread is not sufficient for them, that every one of them may take a little.]]></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Whoso eats my flesh, and drinks my blood, has eternal life; and I will raise him up at the last day.]]></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For my flesh is food indeed, and my blood is drink indeed.]]></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He that eats my flesh, and drinks my blood, dwells in me, and I in him.]]></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He that eats my flesh, and drinks my blood, dwells in me, and I in him.]]></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s the living Father has sent me, and I live by the Father: so he that eats me, even he shall live by me.]]></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s the living Father has sent me, and I live by the Father: so he that eats me, even he shall live by me.]]></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This is that bread which came down from heaven: not as your fathers did eat manna, and are dead: he that eats of this bread shall live for ever.]]></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This is that bread which came down from heaven: not as your fathers did eat manna, and are dead: he that eats of this bread shall live for ever.]]></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These things said he in the synagogue, as he taught in Capernaum.]]></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Many therefore of his disciples, when they had heard this, said, This is an hard saying; who can hear 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Philip answered him, Two hundred pennyworth of bread is not sufficient for them, that every one of them may take a little.]]></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Many therefore of his disciples, when they had heard this, said, This is an hard saying; who can hear it?]]></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When Jesus knew in himself that his disciples murmured at it, he said unto them, Does this offend you?]]></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When Jesus knew in himself that his disciples murmured at it, he said unto them, Does this offend you?]]></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What and if all of you shall see the Son of man ascend up where he was before?]]></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It is the spirit that gives life; the flesh profits nothing: the words that I speak unto you, they are spirit, and they are life.]]></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3. It is the spirit that gives life; the flesh profits nothing: the words that I speak unto you, they are spirit, and they are life.]]></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But there are some of you that believe not. For Jesus knew from the beginning who they were that believed not, and who should betray him.]]></a:t>
            </a:r>
          </a:p>
        </p:txBody>
      </p:sp>
    </p:spTree>
  </p:cSld>
</p:notes>
</file>

<file path=ppt/notesSlides/notesSlide1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4. But there are some of you that believe not. For Jesus knew from the beginning who they were that believed not, and who should betray him.]]></a:t>
            </a:r>
          </a:p>
        </p:txBody>
      </p:sp>
    </p:spTree>
  </p:cSld>
</p:notes>
</file>

<file path=ppt/notesSlides/notesSlide1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he said, Therefore said I unto you, that no man can come unto me, except it were given unto him of my Father.]]></a:t>
            </a:r>
          </a:p>
        </p:txBody>
      </p:sp>
    </p:spTree>
  </p:cSld>
</p:notes>
</file>

<file path=ppt/notesSlides/notesSlide1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5. And he said, Therefore said I unto you, that no man can come unto me, except it were given unto him of my Fath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One of his disciples, Andrew, Simon Peter's brother, says unto him,]]></a:t>
            </a:r>
          </a:p>
        </p:txBody>
      </p:sp>
    </p:spTree>
  </p:cSld>
</p:notes>
</file>

<file path=ppt/notesSlides/notesSlide1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6. From that time many of his disciples went back, and walked no more with him.]]></a:t>
            </a:r>
          </a:p>
        </p:txBody>
      </p:sp>
    </p:spTree>
  </p:cSld>
</p:notes>
</file>

<file path=ppt/notesSlides/notesSlide1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7. Then said Jesus unto the twelve, Will all of you also go away?]]></a:t>
            </a:r>
          </a:p>
        </p:txBody>
      </p:sp>
    </p:spTree>
  </p:cSld>
</p:notes>
</file>

<file path=ppt/notesSlides/notesSlide1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Then Simon Peter answered him, Lord, to whom shall we go? you have the words of eternal life.]]></a:t>
            </a:r>
          </a:p>
        </p:txBody>
      </p:sp>
    </p:spTree>
  </p:cSld>
</p:notes>
</file>

<file path=ppt/notesSlides/notesSlide1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8. Then Simon Peter answered him, Lord, to whom shall we go? you have the words of eternal life.]]></a:t>
            </a:r>
          </a:p>
        </p:txBody>
      </p:sp>
    </p:spTree>
  </p:cSld>
</p:notes>
</file>

<file path=ppt/notesSlides/notesSlide1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9. And we believe and are sure that you are that Christ, the Son of the living God.]]></a:t>
            </a:r>
          </a:p>
        </p:txBody>
      </p:sp>
    </p:spTree>
  </p:cSld>
</p:notes>
</file>

<file path=ppt/notesSlides/notesSlide1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9. And we believe and are sure that you are that Christ, the Son of the living God.]]></a:t>
            </a:r>
          </a:p>
        </p:txBody>
      </p:sp>
    </p:spTree>
  </p:cSld>
</p:notes>
</file>

<file path=ppt/notesSlides/notesSlide1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Jesus answered them, Have not I chosen you twelve, and one of you is a devil?]]></a:t>
            </a:r>
          </a:p>
        </p:txBody>
      </p:sp>
    </p:spTree>
  </p:cSld>
</p:notes>
</file>

<file path=ppt/notesSlides/notesSlide1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0. Jesus answered them, Have not I chosen you twelve, and one of you is a devil?]]></a:t>
            </a:r>
          </a:p>
        </p:txBody>
      </p:sp>
    </p:spTree>
  </p:cSld>
</p:notes>
</file>

<file path=ppt/notesSlides/notesSlide1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He spoke of Judas Iscariot the son of Simon: for he it was that should betray him, being one of the twelve.]]></a:t>
            </a:r>
          </a:p>
        </p:txBody>
      </p:sp>
    </p:spTree>
  </p:cSld>
</p:notes>
</file>

<file path=ppt/notesSlides/notesSlide1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1. He spoke of Judas Iscariot the son of Simon: for he it was that should betray him, being one of the twelv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 is a lad here, which has five barley loaves, and two small fishes: but what are they among so man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re is a lad here, which has five barley loaves, and two small fishes: but what are they among so man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Jesus said, Make the men sit down. Now there was much grass in the place. So the men sat down, in number about five thousan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Jesus said, Make the men sit down. Now there was much grass in the place. So the men sat down, in number about five thousan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Jesus took the loaves; and when he had given thanks, he distributed to the disciples, and the disciples to them that were set down; and likewise of the fishes as much as they woul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Jesus took the loaves; and when he had given thanks, he distributed to the disciples, and the disciples to them that were set down; and likewise of the fishes as much as they woul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Jesus took the loaves; and when he had given thanks, he distributed to the disciples, and the disciples to them that were set down; and likewise of the fishes as much as they woul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fter these things Jesus went over the sea of Galilee, which is the sea of Tiberia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they were filled, he said unto his disciples, Gather up the fragments that remain, that nothing be los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they were filled, he said unto his disciples, Gather up the fragments that remain, that nothing be los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they gathered them together, and filled twelve baskets with the fragments of the five barley loaves, which remained over and above unto them that had eate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they gathered them together, and filled twelve baskets with the fragments of the five barley loaves, which remained over and above unto them that had eate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those men, when they had seen the miracle that Jesus did, said, This is truthfully that prophet that should come into the worl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those men, when they had seen the miracle that Jesus did, said, This is truthfully that prophet that should come into the worl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en Jesus therefore perceived that they would come and take him by force, to make him a king, he departed again into a mountain himself alon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en Jesus therefore perceived that they would come and take him by force, to make him a king, he departed again into a mountain himself alon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en even was now come, his disciples went down unto the sea,]]></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entered into a ship, and went over the sea toward Capernaum. And it was now dark, and Jesus was not come to the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 great multitude followed him, because they saw his miracles which he did on them that were disease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entered into a ship, and went over the sea toward Capernaum. And it was now dark, and Jesus was not come to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sea arose by reason of a great wind that blew.]]></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o when they had rowed about five and twenty or thirty furlongs, they see Jesus walking on the sea, and drawing nigh unto the ship: and they were afrai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So when they had rowed about five and twenty or thirty furlongs, they see Jesus walking on the sea, and drawing nigh unto the ship: and they were afrai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he says unto them, It is I; be not afrai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they willingly received him into the ship: and immediately the ship was at the land where they wen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they willingly received him into the ship: and immediately the ship was at the land where they wen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day following, when the people which stood on the other side of the sea saw that there was no other boat there, save that one into where his disciples were entered, and that Jesus went not with his disciples into the boat, but that his disciples were gone away alon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day following, when the people which stood on the other side of the sea saw that there was no other boat there, save that one into where his disciples were entered, and that Jesus went not with his disciples into the boat, but that his disciples were gone away alon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The day following, when the people which stood on the other side of the sea saw that there was no other boat there, save that one into where his disciples were entered, and that Jesus went not with his disciples into the boat, but that his disciples were gone away alon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 great multitude followed him, because they saw his miracles which he did on them that were disease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nevertheless there came other boats from Tiberias nigh unto the place where they did eat bread, after that the Lord had given thank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nevertheless there came other boats from Tiberias nigh unto the place where they did eat bread, after that the Lord had given thank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the people therefore saw that Jesus was not there, neither his disciples, they also went on board ships, and came to Capernaum, seeking for Jesu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the people therefore saw that Jesus was not there, neither his disciples, they also went on board ships, and came to Capernaum, seeking for Jesus.]]></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they had found him on the other side of the sea, they said unto him, Rabbi, when came you her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they had found him on the other side of the sea, they said unto him, Rabbi, when came you her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Jesus answered them and said, Verily, verily, I say unto you, All of you seek me, not because all of you saw the miracles, but because all of you did eat of the loaves, and were fille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Jesus answered them and said, Verily, verily, I say unto you, All of you seek me, not because all of you saw the miracles, but because all of you did eat of the loaves, and were fille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Jesus answered them and said, Verily, verily, I say unto you, All of you seek me, not because all of you saw the miracles, but because all of you did eat of the loaves, and were fille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Labour not for the food which perishes, but for that food which endures unto everlasting life, which the Son of man shall give unto you: for him has God the Father seale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Jesus went up into a mountain, and there he sat with his disciple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Labour not for the food which perishes, but for that food which endures unto everlasting life, which the Son of man shall give unto you: for him has God the Father sealed.]]></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Labour not for the food which perishes, but for that food which endures unto everlasting life, which the Son of man shall give unto you: for him has God the Father sealed.]]></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n said they unto him, What shall we do, that we might work the works of God?]]></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Then said they unto him, What shall we do, that we might work the works of Go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Jesus answered and said unto them, This is the work of God, that all of you believe on him whom he has sen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Jesus answered and said unto them, This is the work of God, that all of you believe on him whom he has sent.]]></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y said therefore unto him, What sign show you then, that we may see, and believe you? what do you work?]]></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They said therefore unto him, What sign show you then, that we may see, and believe you? what do you work?]]></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Our fathers did eat manna in the desert; as it is written, He gave them bread from heaven to ea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Our fathers did eat manna in the desert; as it is written, He gave them bread from heaven to ea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assover, a feast of the Jews, was nigh.]]></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Jesus said unto them, Verily, verily, I say unto you, Moses gave you not that bread from heaven; but my Father gives you the true bread from heave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Jesus said unto them, Verily, verily, I say unto you, Moses gave you not that bread from heaven; but my Father gives you the true bread from heave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en Jesus said unto them, Verily, verily, I say unto you, Moses gave you not that bread from heaven; but my Father gives you the true bread from heave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For the bread of God is he which comes down from heaven, and gives life unto the worl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n said they unto him, Lord, evermore give us this brea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Then said they unto him, Lord, evermore give us this brea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Jesus said unto them, I am the bread of life: he that comes to me shall never hunger; and he that believes on me shall never thirst.]]></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Jesus said unto them, I am the bread of life: he that comes to me shall never hunger; and he that believes on me shall never thirst.]]></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ut I said unto you, That all of you also have seen me, and believe not.]]></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ll that the Father gives me shall come to me; and him that comes to me I will in no wise cast ou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n Jesus then lifted up his eyes, and saw a great company come unto him, he says unto Philip, Whence shall we buy bread, that these may eat?]]></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ll that the Father gives me shall come to me; and him that comes to me I will in no wise cast ou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For I came down from heaven, not to do mine own will, but the will of him that sent me.]]></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For I came down from heaven, not to do mine own will, but the will of him that sent m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is is the Father's will which has sent me, that of all which he has given me I should lose nothing, but should raise it up again at the last day.]]></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is is the Father's will which has sent me, that of all which he has given me I should lose nothing, but should raise it up again at the last day.]]></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is is the will of him that sent me, that every one which sees the Son, and believes on him, may have everlasting life: and I will raise him up at the last day.]]></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is is the will of him that sent me, that every one which sees the Son, and believes on him, may have everlasting life: and I will raise him up at the last day.]]></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 Jews then murmured at him, because he said, I am the bread which came down from heaven.]]></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 Jews then murmured at him, because he said, I am the bread which came down from heaven.]]></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said, Is not this Jesus, the son of Joseph, whose father and mother we know? how is it then that he says, I came down from heave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When Jesus then lifted up his eyes, and saw a great company come unto him, he says unto Philip, Whence shall we buy bread, that these may eat?]]></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said, Is not this Jesus, the son of Joseph, whose father and mother we know? how is it then that he says, I came down from heaven?]]></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Jesus therefore answered and said unto them, Murmur not among yourselve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No man can come to me, except the Father which has sent me draw him: and I will raise him up at the last day.]]></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No man can come to me, except the Father which has sent me draw him: and I will raise him up at the last day.]]></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It is written in the prophets, And they shall be all taught of God. Every man therefore that has heard, and has learned of the Father, comes unto me.]]></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It is written in the prophets, And they shall be all taught of God. Every man therefore that has heard, and has learned of the Father, comes unto me.]]></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Not that any man has seen the Father, save he which is of God, he has seen the Father.]]></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Verily, verily, I say unto you, He that believes on me has everlasting life.]]></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Verily, verily, I say unto you, He that believes on me has everlasting life.]]></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I am that bread of lif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is he said to prove him: for he himself knew what he would do.]]></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Your fathers did eat manna in the wilderness, and are dea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This is the bread which comes down from heaven, that a man may eat thereof, and not die.]]></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I am the living bread which came down from heaven: if any man eat of this bread, he shall live for ever: and the bread that I will give is my flesh, which I will give for the life of the world.]]></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I am the living bread which came down from heaven: if any man eat of this bread, he shall live for ever: and the bread that I will give is my flesh, which I will give for the life of the world.]]></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 Jews therefore strove among themselves, saying, How can this man give us his flesh to eat?]]></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 Jews therefore strove among themselves, saying, How can this man give us his flesh to eat?]]></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Then Jesus said unto them, Verily, verily, I say unto you, Except all of you eat the flesh of the Son of man, and drink his blood, all of you have no life in you.]]></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Then Jesus said unto them, Verily, verily, I say unto you, Except all of you eat the flesh of the Son of man, and drink his blood, all of you have no life in you.]]></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Then Jesus said unto them, Verily, verily, I say unto you, Except all of you eat the flesh of the Son of man, and drink his blood, all of you have no life in you.]]></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Whoso eats my flesh, and drinks my blood, has eternal life; and I will raise him up at the last da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7.xml"/>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8.xml"/>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9.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0.xml"/>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1.xml"/>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2.xml"/>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3.xml"/>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4.xml"/>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5.xml"/>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6.xml"/>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7.xml"/>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8.xml"/>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9.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வான்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லிப்பு அவருக்குப் பிரதியுத்தரமாக, இவர்களில் ஒவ்வொருவன் கொஞ்சங்கொஞ்சம் எடுத்துக்கொண்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சிநாளில் எழு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என் மாம்சம் மெய்யான போஜனமாயிருக்கிறது, என் இரத்தம் மெய்யான பானமா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என் மாம்சத்தைப் புசித்து, என் இரத்தத்தைப் பானம் பண்ணுகிறவன் என்னிலே நிலைத்திருக்கிறான், நா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லே நிலைத்தி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ஜீவனுள்ள பிதா என்னை அனுப்பினதுபோலவும், நான் பிதாவினால் பிழைத்திருக்கிறதுபோலவும், எ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க்கிறவனும் என்னாலே பிழை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வானத்திலிருந்திறங்கின அப்பம் இதுவே; இது உங்கள் பிதாக்கள் புசித்தமன்னாவைப் போலல்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தார்களே; இந்த அப்பத்தைப் புசிக்கிறவனோ என்றென்றைக்கும் பிழை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கப்பர்நகூமிலுள்ள ஜெபஆலயத்திலே அவர் உபதேசிக்கையில் இவைகளைச்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அவருடைய சீஷரில் அநேகர் இவைகளைக் கேட்டபொழுது, இது கடினமான உபதேசம், யார் இதைக் கேட்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று பணத்து அப்பங்களும் இவர்களுக்குப் போதா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சீஷர்கள் அதைக்குறித்து முறுமுறுக்கிறார்களென்று இயேசு தமக்குள்ளே அறிந்து, அவர்களை நோக்கி: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இடறலா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மனுஷகுமாரன் தாம் முன்னிருந்த இடத்திற்கு ஏறிப்போகிறதை நீங்கள் காண்பீர்களானால் எப்ப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3. ஆவியே உயிர்ப்பிக்கிறது, மாம்சமானது ஒன்றுக்கும் உதவாது; நான் உங்களுக்குச் சொல்லுகிற வச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வியாயும் ஜீவனாயும்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4. ஆகிலும் உங்களில் விசுவாசியாதவர்கள் சிலர் உண்டு என்றார்; விசுவாசியாதவர்கள் இன்னாரென்றும், தம்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டுப்பவன் இன்னானென்றும் ஆதிமுதலாக இயேசு அறிந்திருந்தபடியால், அவர் பி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5. ஒருவன் என் பிதாவின் அருளைப் பெறாவிட்டால் என்னிடத்திற்கு வரமாட்டான் என்று இ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ச் சொன்னே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வருடைய சீஷரிலொருவனும், சீமோன் பேதுருவின் சகோதரனுமாகிய அந்திரேயா அவரை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6. அதுமுதல் அவருடைய சீஷரில் அநேகர் அவருடனேகூட நடவாமல் பின்வாங்கி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7. அப்பொழுது இயேசு பன்னிருவரையும் நோக்கி: நீங்களும் போய்விட மனதாயிருக்கிறீ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8. சீமோன் பேதுரு அவருக்குப் பிரதியுத்தரமாக: ஆண்டவரே, யாரிடத்தில் போவோம், நித்தியஜீவ வச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டத்தில்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9. நீர் ஜீவனுள்ள தேவனுடைய குமாரனாகிய கிறிஸ்து என்று நாங்கள் விசுவாசித்தும் அறிந்தும் இ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0. இயேசு அவர்களை நோக்கி: பன்னிருவராகிய உங்களை நான் தெரிந்துகொள்ளவில்லையா? உங்களுக்குள்ளும்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சாயிருக்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1. சீமோனின் குமாரனாகிய யூதாஸ்காரியோத்து பன்னிருவரிலொருவனாயிருந்தும், தம்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டுக்கப்போகிறவனாயிருந்தபடியினால் அவனைக் குறித்து இப்படிச்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ங்கே ஒரு பையன் இருக்கிறான், அவன் கையில் ஐந்து வாற்கோதுமை அப்பங்களும் இரண்டு மீன்களும் 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னாலும் அவைகள் இத்தனை ஜனங்களுக்கு எம்மாத்தி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யேசு: ஜனங்களை உட்காரவையுங்கள் என்றார். அந்த இடம் மிகுந்த புல்லுள்ளதாயிருந்தது. பந்தி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ஷர்கள் ஏறக்குறைய ஐயாயிரம் பேரா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யேசு அந்த அப்பங்களை எடுத்து, ஸ்தோத்திரம்பண்ணி, சீஷர்களிடத்தில் கொடுத்தார்; சீஷ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ந்தியிருந்தவர்களுக்குக் கொடுத்தார்கள்; அப்படியே மீன்களையும் அவர் எடுத்து அவர்களுக்கு வேண்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டும்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வைகளுக்குப்பின்பு இயேசு திபேரியாக்கடல் என்னப்பட்ட கலிலேயாக் கடலின் அக்கரைக்குப் 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 திருப்திடைந்தபின்பு, அவர் தம்முடைய சீஷர்களை நோக்கி: ஒன்றும் சேதமாய்ப் போகா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யான துணிக்கைகளைச் சேர்த்துவையு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ந்தப்படியே அவர்கள் சேர்த்து, வாற்கோதுமை அப்பங்கள் ஐந்தில் அவர்கள் சாப்பிட்டு மீதி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க்கைகளினாலே பன்னிரண்டு கூடைகளை நிர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யேசு செய்த அற்புதத்தை அந்த மனுஷர் கண்டு: மெய்யாகவே இவர் உலகத்தில் வருகிறவரான தீர்க்கத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தலால் அவர்கள் வந்து, தம்மை ராஜாவாக்கும்படிப் பிடித்துக்கொண்டுபோக மனதாயிருக்கிறார்களென்று இ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 மறுபடியும் விலகி, தனியே மலையின்மேல் ஏறி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யங்காலமானபோது அவருடைய சீஷர்கள் கடற்கரைக்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டவில் ஏறி, கடலின் அக்கரையிலுள்ள கப்பர்நகூமுக்கு நேராய்ப்போனார்கள்; அப்பொழுது இருட்டா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 வியாதிக்காரரிடத்தில் செய்த அற்புதங்களைத் திரளான ஜனங்கள் கண்டபடியால் அவரு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வும் அவர்களிடத்தில் வராதி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ருங்காற்று அடித்தபடியினாலே கடல் கொந்தளி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ர்கள் ஏறக்குறைய மூன்று நாலு மைல்தூரம் தண்டுவலித்துப் போனபொழுது, இயேசு கடலின்மேல் ந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வுக்குச் சமீபமாய் வருகிறதைக்கண்டு பய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 அவர் நோக்கி: நான்தான், பயப்படாதிரு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அவரைப் படவில் ஏற்றிக்கொள்ள மனதாயிருந்தார்கள்; உடனே படவு அவர்கள் போகிற கரை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மறுநாளில் கடலின் அக்கரையிலே நின்ற ஜனங்கள் அவருடைய சீஷர் ஏறின அந்த ஒரே படவுதவிர அங்கே வே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வும் இருந்ததில்லையென்றும், இயேசு தம்முடைய சீஷருடனேகூடப் படவில் ஏறாமல் அவருடைய சீஷர் 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ர்களென்றும் அறி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செ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 ஸ்தோத்திரஞ்செய்தபின்பு அவர்கள் அப்பம் சாப்பிட்ட இடத்துக்குச் சமீபமா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ரியாவிலிருந்து வேறே படவுகள் வ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இயேசுவும் அவருடைய சீஷரும் அங்கே இல்லாததை ஜனங்கள் கண்டு, உடனே அந்தப் படவுகளில் ஏ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யேசுவைத் தேடிக்கொண்டு, கப்பர்நகூமுக்கு 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டலின் அக்கரையிலே அவர்கள் அவரைக் கண்டபோது: ரபீ, நீர் எப்பொழுது இவ்விடம் வந்தீ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யேசு அவர்களுக்குப் பிரதியுத்தரமாக: நீங்கள் அற்புதங்களைக் கண்டதினால் அல்ல, நீங்கள் அ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த்துத் திருப்தியானதினாலேயே என்னைத் தேடுகிறீர்களென்று மெய்யாகவே மெய்யாகவே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ழிந்துபோகிற போஜனத்திற்காக அல்ல, நித்தியஜீவன்வரைக்கும் நிலைநிற்கிற போஜனத்திற்காகவே கி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யேசு மலையின்மேல் ஏறி, அங்கே தம்முடைய சீஷருடனேகூட உட்கா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ப்பியுங்கள்; அதை மனுஷகுமாரன் உங்களுக்குக் கொடுப்பார்; அவரைப் பிதாவாகிய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திரித்திருக்கிறா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ப்பொழுது அவர்கள் அவரை நோக்கி தேவனுக்கேற்ற கிரியைகளை நடப்பிக்கும்படி நாங்கள் என்ன 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யேசு அவர்களுக்குப் பிரதியுத்தரமாக: அவர் அனுப்பினவரை நீங்கள் விசுவாசிப்பதே தேவனுக்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யையாயிருக்கிற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தற்கு அவர்கள்: அப்படியானால் உம்மை விசுவாசிக்கும்படிக்கு நாங்கள் காணத்தக்கதாக நீர்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த்தைக் காண்பிக்கிறீர்? என்னத்தை நடப்பி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வானத்திலிருந்து அவர்களுக்கு அப்பத்தைப் புசிக்கக்கொடுத்தார் என்று எழுதியிருக்கிறபடி,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 வனாந்தரத்தில் மன்னாவைப் புசித்தா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யூதருடைய பண்டிகையாகிய பஸ்கா சமீப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யேசு அவர்களை நோக்கி: வானத்திலிருந்து வந்த அப்பத்தை மோசே உங்களுக்குக் கொடுக்கவில்லை; என் பி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லிருந்து வந்த மெய்யான அப்பத்தை உங்களுக்குக் கொடுக்கிறார் என்று, மெய்யாகவே மெய்யாக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ச்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வானத்திலிருந்திறங்கி, உலகத்துக்கு ஜீவனைக் கொடுக்கிற அப்பமே தேவன் அருளிய அப்ப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ப்பொழுது அவர்கள் அவரை நோக்கி: ஆண்டவரே, இந்த அப்பத்தை எப்பொழுதும் எங்களுக்குத் த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இயேசு அவர்களை நோக்கி: ஜீவ அப்பம் நானே, என்னிடத்தில் வருகிறவன் ஒருக்காலும் பசியடை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விசுவாசமாயிருக்கிறவன் ஒருக்காலும் தாகமடை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நீங்கள் என்னைக் கண்டிருந்தும் விசுவாசியாமலிருக்கிறீர்கள் என்று உங்களுக்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பிதாவானவர் எனக்குக் கொடுக்கிற யாவும் என்னிடத்தில் வரும், என்னிடத்தில் வருகிறவனை நான் புற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இயேசு தம்முடைய கண்களை ஏறெடுத்து, திரளான ஜனங்கள் தம்மிடத்தில் வருகிறதைக் கண்டு, பிலிப்புவை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ளு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என் சித்தத்தின்படியல்ல, என்னை அனுப்பினவருடைய சித்தத்தின்படி செய்யவே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த்திலிருந்திறங்கி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அவர் எனக்குத் தந்தவைகளில் ஒன்றையும் நான் இழந்துபோகாமல், கடைசிநாளில் அவைகளை எழுப்புவதே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 பிதாவின் சித்தமா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குமாரனைக் கண்டு, அவரிடத்தில் விசுவாசமாயிருக்கிறவன் எவனோ அவன், நித்தியஜீவனை அடைவதும், நான் அ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சிநாளில் எழுப்புவதும், என்னை அனுப்பினவருடைய சித்தமாயிருக்கிற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நான் வானத்திலிருந்து வந்த அப்பம் என்று அவர் சொன்னதினிமித்தம் யூதர்கள் அவரை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மு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இவன் யோசேப்பின் குமாரனாகிய இயேசு அல்லவா, இவனுடைய தகப்பனையும் தாயையும் அறிந்தி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ர்கள் சாப்பிடத்தக்கதாக அப்பங்களை எங்கே கொள்ளலாம் என்று 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யிருக்க, நான் வானத்திலிருந்திறங்கி வந்தேன் என்று இவன் எப்படிச் சொல்லுகிறான்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இயேசு அவர்களுக்குப் பிரதியுத்தரமாக: உங்களுக்குள்ளே முறுமுறு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என்னை அனுப்பின பிதா ஒருவனை இழுத்துக்கொள்ளாவிட்டால் அவன் என்னிடத்தில் வரமாட்டான்; கடைசி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அவனை எழுப்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எல்லாரும் தேவனாலே போதிக்கப்பட்டிருப்பார்கள் என்று தீர்க்கதரிசிகளின் ஆகமத்தில் எழு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யால் பிதாவினிடத்தில் கேட்டுக் கற்றுக்கொள்ளுகிறவன் எவனும் என்னிடத்தில் வரு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தேவனிடத்தினின்று வந்தவரே தவிர வேறொருவரும் பிதாவைக் கண்டதில்லை, இவரே பிதாவைக் கண்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என்னிடத்தில் விசுவாசமாயிருக்கிறவனுக்கு நித்தியஜீவன் உண்டென்று மெய்யாகவே மெய்யாகவே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ஜீவ அப்ப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ம் செய்யப்போகிறதை அறிந்திருந்தும், அவனைச் சோதிக்கும்படி இப்படிக் 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உங்கள் பிதாக்கள் வனாந்தரத்திலே மன்னாவைப் புசித்திருந்தும் மரி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இதிலே புசிக்கிறவன் மரியாமலிருக்கும்படி வானத்திலிருந்திறங்கின அப்பம்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நானே வானத்திலிருந்திறங்கின ஜீவ அப்பம்; இந்த அப்பத்தைப் புசிக்கிறவன் என்றென்றைக்கும் பிழை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கொடுக்கும் அப்பம் உலகத்தின் ஜீவனுக்காக நான் கொடுக்கும் என் மாம்ச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அப்பொழுது யூதர்கள்; இவன் தன்னுடைய மாம்சத்தை எப்படி நமக்குப் புசிக்கக் கொடுப்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ள்ளே வாக்குவாதம்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அதற்கு இயேசு அவர்களை நோக்கி: நீங்கள் மனுஷகுமாரனுடைய மாம்சத்தைப் புசியாமலும், அவருடைய இரத்த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ம்பண்ணாமலும் இருந்தால் உங்களுக்குள்ளே ஜீவனில்லை என்று மெய்யாகவே மெய்யாகவே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என் மாம்சத்தைப் புசித்து, என் இரத்தத்தைப் பானம்பண்ணுகிறவனுக்கு நித்தியஜீவன் உண்டு; நான் அ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வான் : 6]]></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2026-09-16T23:21:40Z</dcterms:created>
  <dcterms:modified xsi:type="dcterms:W3CDTF">2026-09-16T23:21:40Z</dcterms:modified>
  <dc:title>யோவான்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