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flee to the valley of the mountains; for the valley of the mountains shall reach unto Azal: yea, all of you shall flee, like all of you fled from before the earthquake in the days of Uzziah king of Judah: and the LORD my God shall come, and all the saints with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flee to the valley of the mountains; for the valley of the mountains shall reach unto Azal: yea, all of you shall flee, like all of you fled from before the earthquake in the days of Uzziah king of Judah: and the LORD my God shall come, and all the saints with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flee to the valley of the mountains; for the valley of the mountains shall reach unto Azal: yea, all of you shall flee, like all of you fled from before the earthquake in the days of Uzziah king of Judah: and the LORD my God shall come, and all the saints with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t shall come to pass in that day, that the light shall not be clear, nor dark:]]></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it shall be one day which shall be known to the LORD, not day, nor night: but it shall come to pass, that at evening time it shall be ligh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it shall be one day which shall be known to the LORD, not day, nor night: but it shall come to pass, that at evening time it shall be ligh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t shall be in that day, that living waters shall go out from Jerusalem; half of them toward the former sea, and half of them toward the hinder sea: in summer and in winter shall it b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t shall be in that day, that living waters shall go out from Jerusalem; half of them toward the former sea, and half of them toward the hinder sea: in summer and in winter shall it b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hall be king over all the earth: in that day shall there be one LORD, and his name on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hall be king over all the earth: in that day shall there be one LORD, and his name on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ehold, the day of the LORD comes, and your spoil shall be divided in the midst of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 land shall be turned as a plain from Geba to Rimmon south of Jerusalem: and it shall be lifted up, and inhabited in her place, from Benjamin's gate unto the place of the first gate, unto the corner gate, and from the tower of Hananeel unto the king's winepress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 land shall be turned as a plain from Geba to Rimmon south of Jerusalem: and it shall be lifted up, and inhabited in her place, from Benjamin's gate unto the place of the first gate, unto the corner gate, and from the tower of Hananeel unto the king's winepresse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 land shall be turned as a plain from Geba to Rimmon south of Jerusalem: and it shall be lifted up, and inhabited in her place, from Benjamin's gate unto the place of the first gate, unto the corner gate, and from the tower of Hananeel unto the king's winepress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 land shall be turned as a plain from Geba to Rimmon south of Jerusalem: and it shall be lifted up, and inhabited in her place, from Benjamin's gate unto the place of the first gate, unto the corner gate, and from the tower of Hananeel unto the king's winepress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en shall dwell in it, and there shall be no more utter destruction; but Jerusalem shall be safely inhabite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is shall be the plague wherewith the LORD will strike all the people that have fought against Jerusalem; Their flesh shall consume away while they stand upon their feet, and their eyes shall consume away in their holes, and their tongue shall consume away in their mouth.]]></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is shall be the plague wherewith the LORD will strike all the people that have fought against Jerusalem; Their flesh shall consume away while they stand upon their feet, and their eyes shall consume away in their holes, and their tongue shall consume away in their mout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is shall be the plague wherewith the LORD will strike all the people that have fought against Jerusalem; Their flesh shall consume away while they stand upon their feet, and their eyes shall consume away in their holes, and their tongue shall consume away in their mout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t shall come to pass in that day, that a great tumult from the LORD shall be among them; and they shall lay hold every one on the hand of his neighbour, and his hand shall rise up against the hand of his neighbour.]]></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t shall come to pass in that day, that a great tumult from the LORD shall be among them; and they shall lay hold every one on the hand of his neighbour, and his hand shall rise up against the hand of his neighbou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I will gather all nations against Jerusalem to battle; and the city shall be taken, and the houses ransacked, and the women ravished; and half of the city shall go forth into captivity, and the residue of the people shall not be cut off from the city.]]></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Judah also shall fight at Jerusalem; and the wealth of all the heathen round about shall be gathered together, gold, and silver, and apparel, in great abundanc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Judah also shall fight at Jerusalem; and the wealth of all the heathen round about shall be gathered together, gold, and silver, and apparel, in great abundanc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o shall be the plague of the horse, of the mule, of the camel, and of the ass, and of all the beasts that shall be in these tents, as this plagu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so shall be the plague of the horse, of the mule, of the camel, and of the ass, and of all the beasts that shall be in these tents, as this plagu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shall come to pass, that every one that is left of all the nations which came against Jerusalem shall even go up from year to year to worship the King, the LORD of hosts, and to keep the feast of tabernacle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shall come to pass, that every one that is left of all the nations which came against Jerusalem shall even go up from year to year to worship the King, the LORD of hosts, and to keep the feast of tabernacle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shall be, that whoso will not come up of all the families of the earth unto Jerusalem to worship the King, the LORD of hosts, even upon them shall be no rai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t shall be, that whoso will not come up of all the families of the earth unto Jerusalem to worship the King, the LORD of hosts, even upon them shall be no rai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f the family of Egypt go not up, and come not, that have no rain; there shall be the plague, wherewith the LORD will strike the heathen that come not up to keep the feast of tabernacle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f the family of Egypt go not up, and come not, that have no rain; there shall be the plague, wherewith the LORD will strike the heathen that come not up to keep the feast of tabernacle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I will gather all nations against Jerusalem to battle; and the city shall be taken, and the houses ransacked, and the women ravished; and half of the city shall go forth into captivity, and the residue of the people shall not be cut off from the city.]]></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is shall be the punishment of Egypt, and the punishment of all nations that come not up to keep the feast of tabernacle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is shall be the punishment of Egypt, and the punishment of all nations that come not up to keep the feast of tabernacle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In that day shall there be upon the bells of the horses, HOLINESS UNTO THE LORD; and the pots in the LORD's house shall be like the bowls before the alta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In that day shall there be upon the bells of the horses, HOLINESS UNTO THE LORD; and the pots in the LORD's house shall be like the bowls before the altar.]]></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a, every pot in Jerusalem and in Judah shall be holiness unto the LORD of hosts: and all they that sacrifice shall come and take of them, and seethe therein: and in that day there shall be no more the Canaanite in the house of the LORD of host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a, every pot in Jerusalem and in Judah shall be holiness unto the LORD of hosts: and all they that sacrifice shall come and take of them, and seethe therein: and in that day there shall be no more the Canaanite in the house of the LORD of host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a, every pot in Jerusalem and in Judah shall be holiness unto the LORD of hosts: and all they that sacrifice shall come and take of them, and seethe therein: and in that day there shall be no more the Canaanite in the house of the LORD of host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I will gather all nations against Jerusalem to battle; and the city shall be taken, and the houses ransacked, and the women ravished; and half of the city shall go forth into captivity, and the residue of the people shall not be cut off from the city.]]></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shall the LORD go forth, and fight against those nations, as when he fought in the day of battl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24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சகரியா : 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என் மலைகளின் பள்ளத்தாக்கு வழியாய் ஓடிப்போவீர்கள்; மலைகளின் பள்ளத்தாக்கு ஆத்சா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ம்; நீங்கள் யூதாவின் ராஜாவாகிய உசியாவின் நாட்களில் பூமியதிர்ச்சிக்குத் தப்பி ஓடிப்போன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டிப்போவீர்கள்; என் தேவனாகிய கர்த்தர் வருவார்; தேவரீர் எல்லாப் பரிசுத்தவான்களும் வரு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ந்நாளில் வெளிச்சம் இல்லாமல், ஒருவேளை பிரகாசமும் ஒருவேளை மப்பு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ஒருநாள் உண்டு, அது கர்த்தருக்குத் தெரிந்தது; அது பகலுமல்ல இரவுமல்ல; ஆனாலும் சாயங்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ச்சமுண்டா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ந்நாளிலே ஜீவத்தண்ணீர்கள் எருசலேமிலிருந்து புறப்பட்டு, பாதி கிழக்குச் சமுத்திரத்துக்கும், 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குச் சமுத்திரத்துக்கும் போய், மாரிகாலத்துக்கும் கோடைகாலத்துக்கும்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கர்த்தர் பூமியின்மீதெங்கும் ராஜாவாயிருப்பார்; அந்நாளில் ஒரே கர்த்தர் இருப்பார்,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ம் ஒன்றா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தோ, கர்த்தருடைய நாள் வருகிறது, உன்னில் கொள்ளையானது உன் நடுவிலே பங்கிட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சமெல்லாம் கேபாதொடங்கி எருசலேமுக்குத் தெற்கே இருக்கிற ரிம்மோன்வரைக்கும் சமபூமியா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ப்படும்; எருசலேமோ உயர்ந்ததாகி, தன் ஸ்தானத்திலே பென்யமீன் வாசல்தொடங்கி முதல்வாசலென்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லமட்டும் கோடிவாசல் வரைக்கும், அனானெயேல் கோபுரம் துவக்கி ராஜாவின் திராட்ச ஆலைகள்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ற்ற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திலே ஜனங்கள் வாசம்பண்ணுவார்கள்; இனிச் சங்கரிப்பில்லாமல் எருசலேம் சுகமாய்த் தங்கி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எருசலேமுக்கு விரோதமாக யுத்தம்பண்ணின எல்லா ஜனங்களையும் கர்த்தர் வாதிக்கும் வாதையாவ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ன்றி நிற்கையிலும் அவர்களுடைய சதை அழிந்துபோகும்; அவர்கள் கண்கள் தங்கள் குழிகளிலே கெட்டுப்போ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நாவு அவர்கள் வாயிலே அழுகிப்போ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ந்நாளிலே கர்த்தரால் பெரிய கலக்கம் அவர்களுக்குள் உண்டாகும்; அவனவன் தன் தன் அயலானின் கை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ப்பான்; அவனவனுடைய கை அவனவன் அயலானுடைய கைக்கு விரோதமாக எழும்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எருசலேமுக்கு விரோதமாக யுத்தம்பண்ணச் சகல ஜாதிகளையும் கூட்டுவேன்; நகரம் பிடிக்கப்படும்; வீ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யூதாவும் எருசலேமிலே யுத்தம்பண்ணும்; அப்பொழுது சுற்றிலும் இருக்கிற சகல ஜாதிகளுடைய ஆஸ்தியா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ம் வெள்ளியும் வஸ்திரங்களும் மகா திரளாகக் கூட்ட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ந்தப் பாளையங்களில் இருக்கும் குதிரைகள் கோவேறு கழுதைகள் ஒட்டகங்கள் கழுதைகள் முதலான எ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ஜீவன்களுக்கும் வரும் வாதையும், அந்த வாதையைப் போலவே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ன்பு, எருசலேமுக்கு விரோதமாக வந்திருந்த எல்லா ஜாதிகளிலும் மீதியான யாவரும் சேனைகளின் கர்த்த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த் தொழுதுகொள்ளும்படிக்கும், கூடாரப்பண்டிகையை ஆசரிக்கும்படிக்கும், வருஷாவருஷம் வரு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ப்பொழுது பூமியின் வம்சங்களில் சேனைகளின் கர்த்தராகிய ராஜாவைத் தொழுதுகொள்ள எருசலே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வர்கள் எவர்களோ அவர்கள்மேல் மழை வருஷி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மழை வருஷிக்காத எகிப்தின் வம்சம் வராமலும் சேராமலும்போனால், கூடாரப்பண்டிகையை ஆசரிக்க வராதஜாதி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வாதிக்கும் வாதையே அவர்கள்மேலும்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யாகும்; ஸ்திரீகள் அவமானப்படுவார்கள்; நகரத்தாரில் பாதி மனுஷர் சிறைப்பட்டுப்போவார்கள்; மீதி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து எகிப்தியருடைய பாவத்துக்கும் கூடாரப்பண்டிகையை ஆசரிக்க வராத சகல ஜாதிகளுடைய பாவத்துக்கும்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ந்நாளிலே குதிரைகளின் மணிகளிலே கர்த்தருக்குப் பரிசுத்தம் என்னும் விலாசம் எழுதி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ஆலயத்திலுள்ள பானைகள் பலிபீடத்துக்கு முன்பாக இருக்கிற பாத்திரங்களைப் போலி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எருசலேமிலும் யூதாவிலுமுள்ள எல்லாப் பானைகளும் சேனைகளின் கர்த்த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யிருக்கும்; பலியிடுகிற யாவரும் வந்து அவைகளில் எடுத்து, அவைகளில் சமைப்பார்கள்; அந்நாள்மு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களுடைய கர்த்தரின் ஆலயத்திலே யாதொரு கானானியனும் இரு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மோ நகரத்தை விட்டு அறுப்புண்டுபோ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 புறப்பட்டு, யுத்தநாளிலே போராடுவதுபோல் அந்த ஜாதிகளோடே போரா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ந்நாளிலே அவருடைய பாதங்கள் கிழக்கே எருசலேமுக்கு எதிரே இருக்கிற ஒலிவமலையின்மேல் நிற்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மகா பெரிய பள்ளத்தாக்கு உண்டாகும்படி ஒலிவமலை தன் நடுமையத்திலே கிழக்கு மேற்காய் எதிரா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ந்துபோம்; அதினாலே, ஒரு பாதி வடபக்கத்திலும் ஒரு பாதி தென்பக்கத்திலும் சா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14]]></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2026-08-03T00:15:34Z</dcterms:created>
  <dcterms:modified xsi:type="dcterms:W3CDTF">2026-08-03T00:15:34Z</dcterms:modified>
  <dc:title>சகரியா : 14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