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presProps" Target="presProps.xml"/>
  <Relationship Id="rId63" Type="http://schemas.openxmlformats.org/officeDocument/2006/relationships/viewProps" Target="viewProps.xml"/>
  <Relationship Id="rId6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ளோடே சயனித்த மனிதன் பெண்ணின் தகப்பனுக்கு ஐம்பது வெள்ளிக்காசைக் கொடுக்கக்கடவன்; அவன் அவளைக் கற்பழித்தபடியினால், அவள் அவனுக்கு மனைவியாயிருக்கவேண்டும்; அவன் உயிரோடிருக்குமளவும் அவளைத் தள்ளிவிடக்கூடாத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ஒருவனும் தன் தகப்பனுடைய மனைவியைச் சேரலாகாது; தன் தகப்பன் மானத்தை அவன் வெளிப்படுத்தலாகாத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உன் சகோதரனுடைய மாடாவது ஆடாவது வழிதப்பிப்போகிறதைக் கண்டாயானால், அதைக் காணாதவன்போல் இராமல், அதை உன் சகோதரனிடத்துக்குத் திருப்பிக்கொண்டு போகக்கடவாய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உன் சகோதரனுடைய மாடாவது ஆடாவது வழிதப்பிப்போகிறதைக் கண்டாயானால், அதைக் காணாதவன்போல் இராமல், அதை உன் சகோதரனிடத்துக்குத் திருப்பிக்கொண்டு போகக்கடவாய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உன் சகோதரன் உனக்குச் சமீபமாயிராமலும் உனக்கு அறிமுகமாயிராமலும் இருந்தால், நீ அதை வீட்டிற்குக் கொண்டுபோய், அதை உன் சகோதரன் தேடிவருமட்டும் உன்னிடத்திலேவைத்து, அவனுக்குத் திரும்பக் கொடுக்கக்கடவாய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உன் சகோதரன் உனக்குச் சமீபமாயிராமலும் உனக்கு அறிமுகமாயிராமலும் இருந்தால், நீ அதை வீட்டிற்குக் கொண்டுபோய், அதை உன் சகோதரன் தேடிவருமட்டும் உன்னிடத்திலேவைத்து, அவனுக்குத் திரும்பக் கொடுக்கக்கடவாய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உன் சகோதரன் உனக்குச் சமீபமாயிராமலும் உனக்கு அறிமுகமாயிராமலும் இருந்தால், நீ அதை வீட்டிற்குக் கொண்டுபோய், அதை உன் சகோதரன் தேடிவருமட்டும் உன்னிடத்திலேவைத்து, அவனுக்குத் திரும்பக் கொடுக்கக்கடவாய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டியே அவன் கழுதையைக்குறித்தும் செய்யக்கடவாய்; அவன் வஸ்திரத்தைக்குறித்தும் அப்படியே செய்யக்கடவாய்; உன் சகோதரனிடத்திலிருந்து, காணாமற்போனவைகளில் எதையாகிலும் கண்டுபிடித்தாயானால் அப்படியே செய்யக்கடவாய்; அவைகளை நீ காணாதவன்போல் விட்டுப்போகலாகாத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டியே அவன் கழுதையைக்குறித்தும் செய்யக்கடவாய்; அவன் வஸ்திரத்தைக்குறித்தும் அப்படியே செய்யக்கடவாய்; உன் சகோதரனிடத்திலிருந்து, காணாமற்போனவைகளில் எதையாகிலும் கண்டுபிடித்தாயானால் அப்படியே செய்யக்கடவாய்; அவைகளை நீ காணாதவன்போல் விட்டுப்போகலாகாது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உன் சகோதரனுடைய கழுதையாவது அவனுடைய மாடாவது வழியிலே விழுந்துகிடக்கிறதைக் கண்டாயானால், அதைக் காணாதவன்போல விட்டுப்போகாமல், அவனோடேகூட அதைத் தூக்கியெடுத்துவிடுவாயாக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ஒருவனுக்கு நியமிக்கப்பட்ட பெண்ணை வெளியிலே ஒருவன் கண்டு, அவளைப் பலவந்தமாய்ப் பிடித்து, அவளோடே சயனித்தானேயாகில், அவளோடே சயனித்த மனிதன் மாத்திரம் சாகக்கடவ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உன் சகோதரனுடைய கழுதையாவது அவனுடைய மாடாவது வழியிலே விழுந்துகிடக்கிறதைக் கண்டாயானால், அதைக் காணாதவன்போல விட்டுப்போகாமல், அவனோடேகூட அதைத் தூக்கியெடுத்துவிடுவாயாக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ுருஷரின் உடைகளை ஸ்திரீகள் தரிக்கலாகாது, ஸ்திரீகளின் உடைகளைப் புருஷர் தரிக்கலாகாது; அப்படிச் செய்கிறவர்கள் எல்லாரும் உன் தேவனாகிய கர்த்தருக்கு அருவருப்பானவ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ுருஷரின் உடைகளை ஸ்திரீகள் தரிக்கலாகாது, ஸ்திரீகளின் உடைகளைப் புருஷர் தரிக்கலாகாது; அப்படிச் செய்கிறவர்கள் எல்லாரும் உன் தேவனாகிய கர்த்தருக்கு அருவருப்பானவ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வழியருகே ஒரு மரத்திலாவது தரையிலாவது குஞ்சுகளாயினும் முட்டைகளாயினுமுள்ள ஒரு குருவிக்கூடு உனக்குத்தென்படும்போது, தாயானது குஞ்சுகளின்மேலாவது முட்டைகளின்மேலாவது அடைகாத்துக்கொண்டிருந்தால், நீ குஞ்சுகளோடே தாயையும் பிடிக்கலாகாத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வழியருகே ஒரு மரத்திலாவது தரையிலாவது குஞ்சுகளாயினும் முட்டைகளாயினுமுள்ள ஒரு குருவிக்கூடு உனக்குத்தென்படும்போது, தாயானது குஞ்சுகளின்மேலாவது முட்டைகளின்மேலாவது அடைகாத்துக்கொண்டிருந்தால், நீ குஞ்சுகளோடே தாயையும் பிடிக்கலாகாத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வழியருகே ஒரு மரத்திலாவது தரையிலாவது குஞ்சுகளாயினும் முட்டைகளாயினுமுள்ள ஒரு குருவிக்கூடு உனக்குத்தென்படும்போது, தாயானது குஞ்சுகளின்மேலாவது முட்டைகளின்மேலாவது அடைகாத்துக்கொண்டிருந்தால், நீ குஞ்சுகளோடே தாயையும் பிடிக்கலாகாது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ாயைப் போகவிட்டு, குஞ்சுகளைமாத்திரம் எடுத்துக்கொள்ளலாம்; அப்பொழுது நீ நன்றாயிருப்பாய்; உன் நாட்களும் நீடித்திருக்கும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ாயைப் போகவிட்டு, குஞ்சுகளைமாத்திரம் எடுத்துக்கொள்ளலாம்; அப்பொழுது நீ நன்றாயிருப்பாய்; உன் நாட்களும் நீடித்திருக்கும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ீ புதுவீட்டைக் கட்டினால், ஒருவன் உன் மெத்தையிலிருந்து விழுகிறதினாலே, நீ இரத்தப்பழியை உன் வீட்டின்மேல் சுமத்திக்கொள்ளாதபடிக்கு, அதற்குக் கைப்பிடிசுவரைக் கட்டவேண்டு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ீ புதுவீட்டைக் கட்டினால், ஒருவன் உன் மெத்தையிலிருந்து விழுகிறதினாலே, நீ இரத்தப்பழியை உன் வீட்டின்மேல் சுமத்திக்கொள்ளாதபடிக்கு, அதற்குக் கைப்பிடிசுவரைக் கட்டவேண்டு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ஒருவனுக்கு நியமிக்கப்பட்ட பெண்ணை வெளியிலே ஒருவன் கண்டு, அவளைப் பலவந்தமாய்ப் பிடித்து, அவளோடே சயனித்தானேயாகில், அவளோடே சயனித்த மனிதன் மாத்திரம் சாகக்கடவ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உன் திராட்சத்தோட்டத்திலே பற்பலவிதமான விதையை விதைக்காயாக; இப்படிச் செய்தால் நீ விதைத்தவைகளின் பயிரையும், திராட்சத்தோட்டத்தின் பலனையும் தீட்டுப்படுத்துவாய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உன் திராட்சத்தோட்டத்திலே பற்பலவிதமான விதையை விதைக்காயாக; இப்படிச் செய்தால் நீ விதைத்தவைகளின் பயிரையும், திராட்சத்தோட்டத்தின் பலனையும் தீட்டுப்படுத்துவாய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மாட்டையும் கழுதையையும் பிணைத்து உழாதிருப்பாயாக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ஆட்டுமயிரும் பஞ்சுநூலும் கலந்த வஸ்திரத்தை உடுத்திக்கொள்ளாயாக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ீ தரித்துக்கொள்கிற உன் மேல் சட்டையின் நான்கு ஓரங்களிலும் தொங்கல்களை உண்டுபண்ணுவாயாக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ஒரு ஸ்திரீயை விவாகம்பண்ணின ஒருவன் அவளிடத்தில் பிரவேசித்தபின்பு அவளை வெறுத்து: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ான் இந்த ஸ்திரீயை விவாகம்பண்ணி, அவளிடத்தில் சேர்ந்தபோது கன்னிமையைக் காணவில்லை என்று அவள்மேல் ஆவலாதியான விசேஷங்களைச் சாற்றி, அவளுக்கு அவதூறு உண்டாக்கினால்;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ான் இந்த ஸ்திரீயை விவாகம்பண்ணி, அவளிடத்தில் சேர்ந்தபோது கன்னிமையைக் காணவில்லை என்று அவள்மேல் ஆவலாதியான விசேஷங்களைச் சாற்றி, அவளுக்கு அவதூறு உண்டாக்கினால்;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ந்த ஸ்திரீயின் தகப்பனும் அவள் தாயும் அவளுடைய கன்னிமையின் அடையாளத்தைப் பட்டணத்து வாசலிலுள்ள மூப்பரிடத்தில் கொண்டுவரக்கடவ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ந்த ஸ்திரீயின் தகப்பனும் அவள் தாயும் அவளுடைய கன்னிமையின் அடையாளத்தைப் பட்டணத்து வாசலிலுள்ள மூப்பரிடத்தில் கொண்டுவரக்கடவ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பெண்ணுக்கு ஒன்றும் செய்யலாகாது; பெண்ணின்மேல் சாவுக்கு ஏதுவான குற்றம் இல்லை; இக்காரியம் ஒருவன் மற்றொருவன்மேல் எழும்பி அவனுடைய ஜீவனை வாங்கினதுபோல இருக்கிறது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ங்கே அந்தப் பெண்ணின் தகப்பன்: என் மகளை இந்த மனிதனுக்கு மனைவியாகக் கொடுத்தேன், இவன் அவளை வெறுத்து,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ங்கே அந்தப் பெண்ணின் தகப்பன்: என் மகளை இந்த மனிதனுக்கு மனைவியாகக் கொடுத்தேன், இவன் அவளை வெறுத்து,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ான் உன் மகளிடத்தில் கன்னிமையைக் காணவில்லையென்று ஆவலாதியான விசேஷங்களை அவள்மேல் சாற்றுகிறான்; என் மகளுடைய கன்னிமையின் அடையாளம் இங்கே இருக்கிறது என்று மூப்பரிடத்தில் சொல்வானாக; பின்பு பட்டணத்து மூப்பருக்கு முன்பாக அந்த வஸ்திரத்தை விரிக்கக்கடவ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ான் உன் மகளிடத்தில் கன்னிமையைக் காணவில்லையென்று ஆவலாதியான விசேஷங்களை அவள்மேல் சாற்றுகிறான்; என் மகளுடைய கன்னிமையின் அடையாளம் இங்கே இருக்கிறது என்று மூப்பரிடத்தில் சொல்வானாக; பின்பு பட்டணத்து மூப்பருக்கு முன்பாக அந்த வஸ்திரத்தை விரிக்கக்கடவ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ான் உன் மகளிடத்தில் கன்னிமையைக் காணவில்லையென்று ஆவலாதியான விசேஷங்களை அவள்மேல் சாற்றுகிறான்; என் மகளுடைய கன்னிமையின் அடையாளம் இங்கே இருக்கிறது என்று மூப்பரிடத்தில் சொல்வானாக; பின்பு பட்டணத்து மூப்பருக்கு முன்பாக அந்த வஸ்திரத்தை விரிக்கக்கடவர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அந்தப் பட்டணத்து மூப்பர் அந்த மனிதனைப் பிடித்து, அவனைத் தண்டித்து,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ன் இஸ்ரவேலில் ஒரு கன்னியை அவதூறுபண்ணினதினாலே, அவன் கையில் நூறு வெள்ளிக்காசை அபராதமாக வாங்கி, பெண்ணின் தகப்பனுக்குக்கொடுக்கக்கடவர்கள்; அவளோ அவனுக்கு மனைவியாயிருக்கவேண்டும்; அவன் தன் ஜீவனுள்ளளவும் அவளைத் தள்ளிவிடக்கூடாது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ன் இஸ்ரவேலில் ஒரு கன்னியை அவதூறுபண்ணினதினாலே, அவன் கையில் நூறு வெள்ளிக்காசை அபராதமாக வாங்கி, பெண்ணின் தகப்பனுக்குக்கொடுக்கக்கடவர்கள்; அவளோ அவனுக்கு மனைவியாயிருக்கவேண்டும்; அவன் தன் ஜீவனுள்ளளவும் அவளைத் தள்ளிவிடக்கூடாது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ன் இஸ்ரவேலில் ஒரு கன்னியை அவதூறுபண்ணினதினாலே, அவன் கையில் நூறு வெள்ளிக்காசை அபராதமாக வாங்கி, பெண்ணின் தகப்பனுக்குக்கொடுக்கக்கடவர்கள்; அவளோ அவனுக்கு மனைவியாயிருக்கவேண்டும்; அவன் தன் ஜீவனுள்ளளவும் அவளைத் தள்ளிவிடக்கூடாது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ந்தப் பெண்ணிடத்தில் கன்னிமை காணப்படவில்லையென்னும் சங்கதி மெய்ப்பட்டதேயானால்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பெண்ணுக்கு ஒன்றும் செய்யலாகாது; பெண்ணின்மேல் சாவுக்கு ஏதுவான குற்றம் இல்லை; இக்காரியம் ஒருவன் மற்றொருவன்மேல் எழும்பி அவனுடைய ஜீவனை வாங்கினதுபோல இருக்கிறது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ந்தப் பெண்ணை அவள் தகப்பனுடைய வீட்டுவாசலுக்கு முன்பாகக் கொண்டுவந்து, அவள் இஸ்ரவேலில் மதிகெட்ட காரியத்தைச் செய்து, தன் தகப்பன் வீட்டிலே வேசித்தனம்பண்ணினபடியினாலே, அவளுடைய பட்டணத்து மனிதர் அவளைக் கல்லெறிந்து கொல்லக்கடவர்கள்; இப்படியே தீமையை உன் நடுவிலிருந்து விலக்கக்கடவாய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ந்தப் பெண்ணை அவள் தகப்பனுடைய வீட்டுவாசலுக்கு முன்பாகக் கொண்டுவந்து, அவள் இஸ்ரவேலில் மதிகெட்ட காரியத்தைச் செய்து, தன் தகப்பன் வீட்டிலே வேசித்தனம்பண்ணினபடியினாலே, அவளுடைய பட்டணத்து மனிதர் அவளைக் கல்லெறிந்து கொல்லக்கடவர்கள்; இப்படியே தீமையை உன் நடுவிலிருந்து விலக்கக்கடவாய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ந்தப் பெண்ணை அவள் தகப்பனுடைய வீட்டுவாசலுக்கு முன்பாகக் கொண்டுவந்து, அவள் இஸ்ரவேலில் மதிகெட்ட காரியத்தைச் செய்து, தன் தகப்பன் வீட்டிலே வேசித்தனம்பண்ணினபடியினாலே, அவளுடைய பட்டணத்து மனிதர் அவளைக் கல்லெறிந்து கொல்லக்கடவர்கள்; இப்படியே தீமையை உன் நடுவிலிருந்து விலக்கக்கடவாய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ுருஷனுக்கு விவாகம்பண்ணப்பட்ட ஸ்திரீயோடே ஒருவன் சயனிக்கக் கண்டுபிடிக்கப்பட்டால், அந்த ஸ்திரீயோடே சயனித்த மனிதனும் அந்த ஸ்திரீயும் இருவரும் சாகவேண்டும்; இப்படியே தீமையை இஸ்ரவேலிலிருந்து விலக்கக்கடவாய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ுருஷனுக்கு விவாகம்பண்ணப்பட்ட ஸ்திரீயோடே ஒருவன் சயனிக்கக் கண்டுபிடிக்கப்பட்டால், அந்த ஸ்திரீயோடே சயனித்த மனிதனும் அந்த ஸ்திரீயும் இருவரும் சாகவேண்டும்; இப்படியே தீமையை இஸ்ரவேலிலிருந்து விலக்கக்கடவாய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கன்னிகையான ஒரு பெண் ஒருவனுக்கு நியமிக்கப்பட்டிருக்கையில், மற்றொருவன் அவளை ஊருக்குள்ளே கண்டு, அவளோடே சயனித்தால்,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கன்னிகையான ஒரு பெண் ஒருவனுக்கு நியமிக்கப்பட்டிருக்கையில், மற்றொருவன் அவளை ஊருக்குள்ளே கண்டு, அவளோடே சயனித்தால்,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ொழுது அந்தப் பெண் ஊருக்குள்ளிருந்தும் கூக்குரலிடாததினாலும், அந்த மனிதன் பிறனுடைய மனைவியைக் கற்பழித்தபடியினாலும், இருவரையும் அந்தப் பட்டணத்து வாசலுக்குமுன் கொண்டுபோய், அவர்கள்மேல் கல்லெறிந்து கொல்லக்கடவீர்கள்; இப்படியே தீமையை உன் நடுவிலிருந்து விலக்கக்கடவாய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ொழுது அந்தப் பெண் ஊருக்குள்ளிருந்தும் கூக்குரலிடாததினாலும், அந்த மனிதன் பிறனுடைய மனைவியைக் கற்பழித்தபடியினாலும், இருவரையும் அந்தப் பட்டணத்து வாசலுக்குமுன் கொண்டுபோய், அவர்கள்மேல் கல்லெறிந்து கொல்லக்கடவீர்கள்; இப்படியே தீமையை உன் நடுவிலிருந்து விலக்கக்கடவாய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ொழுது அந்தப் பெண் ஊருக்குள்ளிருந்தும் கூக்குரலிடாததினாலும், அந்த மனிதன் பிறனுடைய மனைவியைக் கற்பழித்தபடியினாலும், இருவரையும் அந்தப் பட்டணத்து வாசலுக்குமுன் கொண்டுபோய், அவர்கள்மேல் கல்லெறிந்து கொல்லக்கடவீர்கள்; இப்படியே தீமையை உன் நடுவிலிருந்து விலக்கக்கடவாய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வெளியிலே அவன் அவளைக் கண்டுபிடித்தான்; நியமிக்கப்பட்ட பெண் அப்பொழுது கூக்குரலிட்டும் அவளைக் காப்பாற்றுவார் இல்லாமற்போயிற்ற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ியமிக்கப்படாத கன்னியாஸ்திரீயாகிய ஒரு பெண்ணை ஒருவன் கண்டு, கையைப் பிடித்து அவளோடே சயனிக்கையில், அவர்கள் கண்டுபிடிக்கப்பட்டால்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ியமிக்கப்படாத கன்னியாஸ்திரீயாகிய ஒரு பெண்ணை ஒருவன் கண்டு, கையைப் பிடித்து அவளோடே சயனிக்கையில், அவர்கள் கண்டுபிடிக்கப்பட்டால்,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ளோடே சயனித்த மனிதன் பெண்ணின் தகப்பனுக்கு ஐம்பது வெள்ளிக்காசைக் கொடுக்கக்கடவன்; அவன் அவளைக் கற்பழித்தபடியினால், அவள் அவனுக்கு மனைவியாயிருக்கவேண்டும்; அவன் உயிரோடிருக்குமளவும் அவளைத் தள்ளிவிடக்கூடாத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218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ೆಂಡತಿಯಾಗಬೇಕು; ಅವನು ಅವಳನ್ನು ಕೆಡಿಸಿದ್ದರಿಂದ ಬದುಕುವ ದಿವಸಗಳೆಲ್ಲಾ ಅವಳನ್ನು ಕಳುಹಿಸಿಬಿಡಕೂಡ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ಒಬ್ಬನು ತನ್ನ ತಂದೆಯ ಹೆಂಡತಿಯನ್ನು ತಕ್ಕೊಳ್ಳ ಕೂಡದು; ತನ್ನ ತಂದೆಯ ವಸ್ತ್ರದ ಸೆರಗನ್ನು ತೆರೆಯ ಕೂಡ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1 ನಿನ್ನ ಸಹೋದರನ ಎತ್ತಾಗಲಿ ಕುರಿಯಾಗಲಿ ಮಾರ್ಗ ತಪ್ಪಿದ್ದನ್ನು ನೋಡಿ ಅವುಗಳನ್ನು ಅಲಕ್ಷ್ಯ ಮಾಡಬಾರದು; ಹೇಗಾದರ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ುಗಳನ್ನು ನಿನ್ನ ಸಹೋದರನಿಗೆ ತಿರುಗಿ ಕೊಡ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ಆದರೆ ನಿನ್ನ ಸಹೋದರನು ನಿನಗೆ ಸವಿಾಪವಾಗಿರದೆ ಹೋದರೆ ಇಲ್ಲವೆ ಅವನ ಗುರುತು ನಿನಗೆ ತಿಳಿಯದೆ ಇದ್ದರೆ ತಪ್ಪ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ೋದದ್ದನ್ನು ನಿನ್ನ ಮನೆಗೆ ಒಯ್ಯಬೇಕು; ನಿನ್ನ ಸಹೋದರನು ಅದನ್ನು ಹುಡುಕುವ ವರೆಗೆ ಅದು ನಿನ್ನ ಸಂಗಡ ಇರಬೇಕು; ತರುವಾ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ದನ್ನು ಹಿಂದಕ್ಕೆ ಅವನಿಗೆ ಕೊಡ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ಅವನ ಕತ್ತೆಗೆ ಹಾಗೆಯೇ ಮಾಡಬೇಕು; ಅವನ ವಸ್ತ್ರಕ್ಕೂ ಹಾಗೆಯೇ ಮಾಡ ಬೇಕು; ನಿನ್ನ ಸಹೋದರನು ಕಳೆದುಕೊಂಡ ಎಲ್ಲ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ವಸ್ತುಗಳನ್ನು ನೀನು ಕಂಡುಕೊಂಡರೆ ಹಾಗೆಯೇ ಮಾಡಬೇಕ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ನೀನು ಕಾಣದವನಂತೆ ಇರಬಾರದು. ನಿನ್ನ ಸಹೋದರನ ಕತ್ತೆಯಾಗಲಿ ಎತ್ತಾಗಲಿ ಮಾರ್ಗ ದಲ್ಲಿ ಬಿದ್ದಿರುವದನ್ನು ನೋಡಿದರ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ಒಬ್ಬ ಮನುಷ್ಯನು ನಿಶ್ಚಯಮಾಡಿದ ಹುಡುಗಿ ಯನ್ನು ಹೊಲದಲ್ಲಿ ಕಂಡು ಅವಳನ್ನು ಬಲಾತ್ಕರಿಸಿ ಅವಳ ಸಂಗಡ ಮಲಗಿದರೆ ಅವ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ಲಕ್ಷ್ಯಮಾಡ ಬೇಡ; ಹೇಗಾದರೂ ಅವುಗಳನ್ನು ಎಬ್ಬಿಸುವದಕ್ಕೆ ಅವನಿಗೆ ಖಂಡಿತಾ ಸಹಾಯಮಾಡ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ಸ್ತ್ರೀಯು ಪುರುಷನ ಉಡಿಗೆ ಉಟ್ಟುಕೊಳ್ಳಬಾರದು; ಪುರುಷನು ಸ್ತ್ರೀ ವಸ್ತ್ರ ಹಾಕಿಕೊಳ್ಳಬಾರದು; ಇವುಗಳ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ಾಡುವವರೆಲ್ಲಾ ಕರ್ತನಿಗೆ ಅಸಹ್ಯ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ನಿನಗೆ ಮಾರ್ಗದಲ್ಲಿ ಯಾವದಾದರೊಂದು ಗಿಡದ ಲ್ಲಾಗಲಿ ನೆಲದಲ್ಲಾಗಲಿ ಮರಿಗಳುಳ್ಳ ಇಲ್ಲವೆ ಮೊಟ್ಟೆಗ ಳುಳ್ಳ ಪಕ್ಷಿಯ ಗೂಡ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ಿಕ್ಕಿದರೆ ಮರಿಗಳ ಮೇಲೆಯಾ ಗಲಿ ಮೊಟ್ಟೆಗಳ ಮೇಲೆಯಾಗಲಿ ತಾಯಿ ಕೂತು ಕೊಂಡಿದ್ದರೆ ಮರಿಗಳ ಸಂಗಡ ತಾಯಿಯನ್ನು ತಕ್ಕೊಳ್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ಾರದ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ನಿನಗೆ ಒಳ್ಳೇದಾಗುವ ಹಾಗೆಯೂ ನಿನ್ನ ದಿನಗಳು ಹೆಚ್ಚುವ ಹಾಗೆಯೂ ಹೇಗಾದರೂ ತಾಯಿ ಯನ್ನು ಕಳುಹಿಸಿಬಿಟ್ಟು ಮರಿಗಳ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ಕ್ಕೊಳ್ಳ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ನೀನು ಹೊಸ ಮನೆಯನ್ನು ಕಟ್ಟಿದಾಗ ಯಾವನಾ ದರೂ ಅದರ ಮೇಲಿನಿಂದ ಬೀಳುವ ಪಕ್ಷದಲ್ಲಿ ನೀನು ನಿನ್ನ ಮನೆಗೆ ರಕ್ತಾಪರಾಧ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ೊರಿಸದ ಹಾಗೆ ನಿನ್ನ ಮಾಳಿಗೆಗೆ ಸಣ್ಣಗೋಡೆ ಕಟ್ಟ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ಂಗಡ ಮಲಗಿದ ಮನುಷ್ಯನು ಮಾತ್ರ ಸಾಯಬೇಕು. ಆದರೆ ಆ ಹುಡುಗಿಗೆ ಏನೂ ಮಾಡಬೇಡ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ನಿನ್ನ ದ್ರಾಕ್ಷೇತೋಟದಲ್ಲಿ ಎರಡು ತರವಾದ ಬೀಜ ಬಿತ್ತಬಾರದು; ಬಿತ್ತಿದರೆ ನೀನು ಬಿತ್ತಿದ ಬೀಜದ ಪೈರೂ ದ್ರಾಕ್ಷೇತೋಟ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ುಟ್ಟುವಳಿಯೂ ಅಶುದ್ಧವಾಗು ವ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ಎತ್ತನ್ನು ಕತ್ತೆಯೊಂದಿಗೆ ಹೂಡಬೇಡ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ಉಣ್ಣೆಯೂ ಸಣಬೂ ಕೂಡಿಸಿ ಮಾಡಿದ ವಸ್ತ್ರವನ್ನು ಹೊದಿಯಬಾರ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ನೀನು ಹೊದ್ದುಕೊಳ್ಳುವ ಶಲ್ಯದ ನಾಲ್ಕು ಮೂಲೆ ಗಳಿಗೆ ಗೊಂಡೆಗಳನ್ನು ಮಾಡಿಸಿಕೊಳ್ಳ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ಒಬ್ಬನು ಹೆಂಡತಿಯನ್ನು ತಕ್ಕೊಂಡು ಅವಳ ಬಳಿಗೆ ಬಂದ ಮೇಲೆ ಅವಳನ್ನು ಹಗೆಮಾಡ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ಅವಳಿಗೆ ವಿರೋಧವಾದ ಕೆಟ್ಟ ಮಾತಿಗೆ ಆಸ್ಪದಕೊಟ್ಟು ಅವಳ ಹೆಸರನ್ನು ಕೆಡಿಸಿ--ಈ ಹೆಂಗಸನ್ನು ನಾನು ತಕ್ಕೊಂಡು ಅವ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ಳಿಗೆ ಬಂದಾಗ ಅವಳು ಕನ್ಯಾಸ್ತ್ರೀ ಅಲ್ಲವೆಂದು ಕಂಡೆನೆಂಬದಾಗಿ ಹೇಳಿದರ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ಆ ಹುಡುಗಿಯ ತಂದೆಯೂ ತಾಯಿಯೂ ಆ ಹುಡುಗಿಯ ಕನ್ಯಾ ಭಾವದ ಲಕ್ಷಣಗಳನ್ನು ತಕ್ಕೊಂಡು, ಪಟ್ಟಣದ ಹಿರಿಯರ ಮುಂದೆ ಬಾಗಲಿ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2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ಳಿಗೆ ತರ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ಆ ಹುಡುಗಿಯಲ್ಲಿ ಮರಣಕ್ಕೆ ಯೋಗ್ಯವಾದ ಪಾಪವಿಲ್ಲ. ಆ ಕಾರ್ಯವು ಒಬ್ಬನು ತನ್ನ ನೆರೆಯವನಿಗೆ ವಿರೋಧವಾಗಿ ಎದ್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2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ಆ ಮೇಲೆ ಹುಡುಗಿಯ ತಂದೆಯು ಹಿರಿಯರಿಗೆ ಹೇಳತಕ್ಕದ್ದೇ ನೆಂದರೆ--ನನ್ನ ಮಗಳನ್ನು ಈ ಮನುಷ್ಯನಿಗೆ ಹೆಂಡತಿ ಯಾಗ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2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ೊಟ್ಟಿದ್ದೇನೆ; ಅವನು ಅವಳನ್ನು ಹಗೆಮಾಡಿ ದ್ದಾನೆ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2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ಇಗೋ, ಅವನು--ನಿನ್ನ ಮಗಳು ಕನ್ಯಾಸ್ತ್ರೀ ಅಲ್ಲವೆಂದು ಕಂಡೆನೆಂಬದಾಗಿ ಅವಳಿಗೆ ವಿರೋಧವಾದ ಕೆಟ್ಟಮಾತಿ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2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ಸ್ಪದಕೊಟ್ಟಿದ್ದಾನೆ; ಆದರೂ ಇದೆ ನನ್ನ ಮಗಳ ಕನ್ಯಾಭಾವದ ಲಕ್ಷಣಗಳು. ಹೀಗೆ ಅವರು ಪಟ್ಟಣದ ಹಿರಿಯರ ಮುಂದೆ ಬಟ್ಟೆಯ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2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ಾಸ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2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ಆಗ ಪಟ್ಟಣದ ಹಿರಿಯರು ಆ ಮನುಷ್ಯನನ್ನು ತೆಗೆದುಕೊಂಡು ಅವನನ್ನು ಶಿಕ್ಷಿಸ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2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ಅವನು ಇಸ್ರಾಯೇಲಿನಲ್ಲಿ ಒಬ್ಬ ಕನ್ಯಾ ಸ್ತ್ರೀಯ ಹೆಸರನ್ನು ಕೆಡಿಸಿದ್ದರಿಂದ ಅವನು ಬೆಳ್ಳಿಯ ನೂರು ಹಣಗಳನ್ನು ದಂಡ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2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ೆಗೆದುಕೊಂಡು ಆ ಹುಡುಗಿಯ ತಂದೆಗೆ ಕೊಡಬೇಕು; ಇದಲ್ಲದೆ ಅವಳು ಅವನಿಗೆ ಹೆಂಡತಿ ಯಾಗಬೇಕು; ಅವನು ಬದುಕುವ ದಿವಸಗಳೆಲ್ಲ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2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ಳನ್ನು ಕಳುಹಿಸಬಾರ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2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ಈ ಮಾತು ಸತ್ಯವಾಗಿದ್ದು, ಆ ಹುಡುಗಿಯಲ್ಲಿ ಕನ್ಯಾಭಾವದ ಲಕ್ಷಣ ಕಾಣದೆ ಇದ್ದರ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ನನ್ನು ಕೊಂದುಹಾಕಿದ ಹಾಗಿದ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2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ಆ ಹುಡುಗಿ ಯನ್ನು ಅವಳ ತಂದೆಯ ಮನೆಯ ಬಾಗಲಿಗೆ ತರಬೇಕು; ಅವಳ ಪಟ್ಟಣದ ಮನುಷ್ಯರು ಅವಳನ್ನು ಸಾಯುವ ಹಾ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2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ಲ್ಲೆಸೆಯಬೇಕು; ಅವಳು ತಂದೆಯ ಮನೆಯಲ್ಲಿ ಸೂಳೆತನ ಮಾಡಿ ಇಸ್ರಾಯೇಲಿನಲ್ಲಿ ದುಷ್ಟತನವನ್ನು ಮಾಡಿದ್ದಾಳೆ. ಹೀ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2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ೆಟ್ಟದ್ದನ್ನು ನಿನ್ನ ಮಧ್ಯದಲ್ಲಿಂದ ತೆಗೆದುಹಾಕಬೇಕ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2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ಒಬ್ಬ ಮನುಷ್ಯನು ಮುತ್ತೈದೆಯ ಸಂಗಡ ಮಲಗಿ ಕೊಂಡವನಾಗಿ ಸಿಕ್ಕಿದರೆ ಆ ಸ್ತ್ರೀಯ ಸಂಗಡ ಮಲಗಿ ಕೊಂಡ ಮನುಷ್ಯನೂ 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2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್ತ್ರೀಯೂ ಅವರಿಬ್ಬರೂ ಸಾಯಬೇಕು; ಹೀಗೆ ಕೆಟ್ಟದ್ದನ್ನು ಇಸ್ರಾಯೇಲಿನಿಂದ ತೆಗೆದುಹಾಕ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2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ಕನ್ಯಾ ಸ್ತ್ರೀಯಾದ ಹುಡುಗಿ ಒಬ್ಬ ಮನುಷ್ಯನಿಗೆ ನಿಶ್ಚಯಮಾಡಿರಲಾಗಿ ಮತ್ತೊಬ್ಬ ಮನುಷ್ಯನು ಪಟ್ಟಣ ದಲ್ಲಿ ಅವಳ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2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ಂಡು ಅವಳ ಸಂಗಡ ಮಲಗಿದರ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2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ಅವರಿಬ್ಬರನ್ನು ಆ ಪಟ್ಟಣದ ಬಾಗಲಿನ ಹೊರಗೆ ತಂದು ಅವರು ಸಾಯುವ ಹಾಗೆ ಕಲ್ಲೆಸೆಯಬೇಕು; ಆ ಹುಡುಗಿಯು ಪಟ್ಟಣದ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2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ಇದ್ದಾಗ್ಯೂ ಕೂಗದೆ ಇದ್ದದ್ದರಿಂದಲೂ ಆ ಮನುಷ್ಯನು, ತನ್ನ ನೆರೆಯವನ ಹೆಂಡತಿಯನ್ನು ಕೆಡಿಸಿದ್ದರಿಂದಲೂ ಅವರನ್ನು ಸಾಯಿ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2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ೇಕು. ಹೀಗೆ ಕೆಟ್ಟದ್ದನ್ನು ನಿನ್ನ ಮಧ್ಯದಲ್ಲಿಂದ ತೆಗೆದು ಹಾಕ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ಅವನು ಹೊಲದಲ್ಲಿ ಅವಳನ್ನು ಕಂಡನು; ನಿಶ್ಚಯಮಾಡಿದ ಆ ಹುಡುಗಿ ಕೂಗಿದಳು, ಆದರೆ ರಕ್ಷಿಸುವವನು ಅವಳಿಗೆ ಯಾರೂ ಇಲ್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ಒಬ್ಬ ಮನುಷ್ಯನು ನಿಶ್ಚಯಮಾಡದಿರುವ ಕನ್ಯಾ ಸ್ತ್ರೀಯಾದ ಹುಡುಗಿಯನ್ನು ಕಂಡು ಅವಳನ್ನು ಹಿಡಿದು ಅವಳ ಸಂಗಡ ಮಲಗುವ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ನು ಸಿಕ್ಕಿದರ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ಅವಳ ಸಂಗಡ ಮಲಗಿದ ಮನುಷ್ಯನು ಆ ಹುಡುಗಿಯ ತಂದೆಗೆ ಐವತ್ತು ಬೆಳ್ಳಿಯ ಹಣಗಳನ್ನು ಕೊಡಬೇಕು; ಮತ್ತು ಅವಳು ಅವನಿ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2026-08-02T21:19:35Z</dcterms:created>
  <dcterms:modified xsi:type="dcterms:W3CDTF">2026-08-02T21:19:35Z</dcterms:modified>
  <dc:title>உபாகமம் : 22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