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சகோதரன் உனக்குச் சமீபமாயிராமலும் உனக்கு அறிமுகமாயிராமலும் இருந்தால், நீ அதை வீட்டிற்குக் கொண்டுபோய், அதை உன் சகோதரன் தேடிவருமட்டும் உன்னிடத்திலேவைத்து, அவனுக்குத் திரும்பக் கொடுக்கக்கடவ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சகோதரன் உனக்குச் சமீபமாயிராமலும் உனக்கு அறிமுகமாயிராமலும் இருந்தால், நீ அதை வீட்டிற்குக் கொண்டுபோய், அதை உன் சகோதரன் தேடிவருமட்டும் உன்னிடத்திலேவைத்து, அவனுக்குத் திரும்பக் கொடுக்கக்கடவ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ே அவன் கழுதையைக்குறித்தும் செய்யக்கடவாய்; அவன் வஸ்திரத்தைக்குறித்தும் அப்படியே செய்யக்கடவாய்; உன் சகோதரனிடத்திலிருந்து, காணாமற்போனவைகளில் எதையாகிலும் கண்டுபிடித்தாயானால் அப்படியே செய்யக்கடவாய்; அவைகளை நீ காணாதவன்போல் விட்டுப்போகலாக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ே அவன் கழுதையைக்குறித்தும் செய்யக்கடவாய்; அவன் வஸ்திரத்தைக்குறித்தும் அப்படியே செய்யக்கடவாய்; உன் சகோதரனிடத்திலிருந்து, காணாமற்போனவைகளில் எதையாகிலும் கண்டுபிடித்தாயானால் அப்படியே செய்யக்கடவாய்; அவைகளை நீ காணாதவன்போல் விட்டுப்போகலாக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ே அவன் கழுதையைக்குறித்தும் செய்யக்கடவாய்; அவன் வஸ்திரத்தைக்குறித்தும் அப்படியே செய்யக்கடவாய்; உன் சகோதரனிடத்திலிருந்து, காணாமற்போனவைகளில் எதையாகிலும் கண்டுபிடித்தாயானால் அப்படியே செய்யக்கடவாய்; அவைகளை நீ காணாதவன்போல் விட்டுப்போகலாக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சகோதரனுடைய கழுதையாவது அவனுடைய மாடாவது வழியிலே விழுந்துகிடக்கிறதைக் கண்டாயானால், அதைக் காணாதவன்போல விட்டுப்போகாமல், அவனோடேகூட அதைத் தூக்கியெடுத்துவிடுவாய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சகோதரனுடைய கழுதையாவது அவனுடைய மாடாவது வழியிலே விழுந்துகிடக்கிறதைக் கண்டாயானால், அதைக் காணாதவன்போல விட்டுப்போகாமல், அவனோடேகூட அதைத் தூக்கியெடுத்துவிடுவாய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ருஷரின் உடைகளை ஸ்திரீகள் தரிக்கலாகாது, ஸ்திரீகளின் உடைகளைப் புருஷர் தரிக்கலாகாது; அப்படிச் செய்கிறவர்கள் எல்லாரும் உன் தேவனாகிய கர்த்தருக்கு அருவருப்பானவ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ருஷரின் உடைகளை ஸ்திரீகள் தரிக்கலாகாது, ஸ்திரீகளின் உடைகளைப் புருஷர் தரிக்கலாகாது; அப்படிச் செய்கிறவர்கள் எல்லாரும் உன் தேவனாகிய கர்த்தருக்கு அருவருப்பானவ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ழியருகே ஒரு மரத்திலாவது தரையிலாவது குஞ்சுகளாயினும் முட்டைகளாயினுமுள்ள ஒரு குருவிக்கூடு உனக்குத்தென்படும்போது, தாயானது குஞ்சுகளின்மேலாவது முட்டைகளின்மேலாவது அடைகாத்துக்கொண்டிருந்தால், நீ குஞ்சுகளோடே தாயையும் பிடிக்கலாக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ியமிக்கப்படாத கன்னியாஸ்திரீயாகிய ஒரு பெண்ணை ஒருவன் கண்டு, கையைப் பிடித்து அவளோடே சயனிக்கையில், அவர்கள் கண்டுபிடிக்கப்பட்டால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ழியருகே ஒரு மரத்திலாவது தரையிலாவது குஞ்சுகளாயினும் முட்டைகளாயினுமுள்ள ஒரு குருவிக்கூடு உனக்குத்தென்படும்போது, தாயானது குஞ்சுகளின்மேலாவது முட்டைகளின்மேலாவது அடைகாத்துக்கொண்டிருந்தால், நீ குஞ்சுகளோடே தாயையும் பிடிக்கலாக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ழியருகே ஒரு மரத்திலாவது தரையிலாவது குஞ்சுகளாயினும் முட்டைகளாயினுமுள்ள ஒரு குருவிக்கூடு உனக்குத்தென்படும்போது, தாயானது குஞ்சுகளின்மேலாவது முட்டைகளின்மேலாவது அடைகாத்துக்கொண்டிருந்தால், நீ குஞ்சுகளோடே தாயையும் பிடிக்கலாக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யைப் போகவிட்டு, குஞ்சுகளைமாத்திரம் எடுத்துக்கொள்ளலாம்; அப்பொழுது நீ நன்றாயிருப்பாய்; உன் நாட்களும் நீடித்தி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யைப் போகவிட்டு, குஞ்சுகளைமாத்திரம் எடுத்துக்கொள்ளலாம்; அப்பொழுது நீ நன்றாயிருப்பாய்; உன் நாட்களும் நீடித்த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புதுவீட்டைக் கட்டினால், ஒருவன் உன் மெத்தையிலிருந்து விழுகிறதினாலே, நீ இரத்தப்பழியை உன் வீட்டின்மேல் சுமத்திக்கொள்ளாதபடிக்கு, அதற்குக் கைப்பிடிசுவரைக் கட்ட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புதுவீட்டைக் கட்டினால், ஒருவன் உன் மெத்தையிலிருந்து விழுகிறதினாலே, நீ இரத்தப்பழியை உன் வீட்டின்மேல் சுமத்திக்கொள்ளாதபடிக்கு, அதற்குக் கைப்பிடிசுவரைக் கட்ட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ிராட்சத்தோட்டத்திலே பற்பலவிதமான விதையை விதைக்காயாக; இப்படிச் செய்தால் நீ விதைத்தவைகளின் பயிரையும், திராட்சத்தோட்டத்தின் பலனையும் தீட்டுப்படுத்துவ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ிராட்சத்தோட்டத்திலே பற்பலவிதமான விதையை விதைக்காயாக; இப்படிச் செய்தால் நீ விதைத்தவைகளின் பயிரையும், திராட்சத்தோட்டத்தின் பலனையும் தீட்டுப்படுத்துவ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ாட்டையும் கழுதையையும் பிணைத்து உழாதிருப்பாய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ட்டுமயிரும் பஞ்சுநூலும் கலந்த வஸ்திரத்தை உடுத்திக்கொள்ள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ியமிக்கப்படாத கன்னியாஸ்திரீயாகிய ஒரு பெண்ணை ஒருவன் கண்டு, கையைப் பிடித்து அவளோடே சயனிக்கையில், அவர்கள் கண்டுபிடிக்கப்பட்டால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தரித்துக்கொள்கிற உன் மேல் சட்டையின் நான்கு ஓரங்களிலும் தொங்கல்களை உண்டுபண்ணுவ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 ஸ்திரீயை விவாகம்பண்ணின ஒருவன் அவளிடத்தில் பிரவேசித்தபின்பு அவளை வெறுத்து: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இந்த ஸ்திரீயை விவாகம்பண்ணி, அவளிடத்தில் சேர்ந்தபோது கன்னிமையைக் காணவில்லை என்று அவள்மேல் ஆவலாதியான விசேஷங்களைச் சாற்றி, அவளுக்கு அவதூறு உண்டாக்கினால்;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இந்த ஸ்திரீயை விவாகம்பண்ணி, அவளிடத்தில் சேர்ந்தபோது கன்னிமையைக் காணவில்லை என்று அவள்மேல் ஆவலாதியான விசேஷங்களைச் சாற்றி, அவளுக்கு அவதூறு உண்டாக்கினால்;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ஸ்திரீயின் தகப்பனும் அவள் தாயும் அவளுடைய கன்னிமையின் அடையாளத்தைப் பட்டணத்து வாசலிலுள்ள மூப்பரிடத்தில் கொண்டுவரக்கடவ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ஸ்திரீயின் தகப்பனும் அவள் தாயும் அவளுடைய கன்னிமையின் அடையாளத்தைப் பட்டணத்து வாசலிலுள்ள மூப்பரிடத்தில் கொண்டுவரக்கடவ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ங்கே அந்தப் பெண்ணின் தகப்பன்: என் மகளை இந்த மனிதனுக்கு மனைவியாகக் கொடுத்தேன், இவன் அவளை வெறு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ங்கே அந்தப் பெண்ணின் தகப்பன்: என் மகளை இந்த மனிதனுக்கு மனைவியாகக் கொடுத்தேன், இவன் அவளை வெறு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ன் மகளிடத்தில் கன்னிமையைக் காணவில்லையென்று ஆவலாதியான விசேஷங்களை அவள்மேல் சாற்றுகிறான்; என் மகளுடைய கன்னிமையின் அடையாளம் இங்கே இருக்கிறது என்று மூப்பரிடத்தில் சொல்வானாக; பின்பு பட்டணத்து மூப்பருக்கு முன்பாக அந்த வஸ்திரத்தை விரிக்கக்கடவ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ன் மகளிடத்தில் கன்னிமையைக் காணவில்லையென்று ஆவலாதியான விசேஷங்களை அவள்மேல் சாற்றுகிறான்; என் மகளுடைய கன்னிமையின் அடையாளம் இங்கே இருக்கிறது என்று மூப்பரிடத்தில் சொல்வானாக; பின்பு பட்டணத்து மூப்பருக்கு முன்பாக அந்த வஸ்திரத்தை விரிக்கக்கடவ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ளோடே சயனித்த மனிதன் பெண்ணின் தகப்பனுக்கு ஐம்பது வெள்ளிக்காசைக் கொடுக்கக்கடவன்; அவன் அவளைக் கற்பழித்தபடியினால், அவள் அவனுக்கு மனைவியாயிருக்கவேண்டும்; அவன் உயிரோடிருக்குமளவும் அவளைத் தள்ளிவிடக்கூடா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ன் மகளிடத்தில் கன்னிமையைக் காணவில்லையென்று ஆவலாதியான விசேஷங்களை அவள்மேல் சாற்றுகிறான்; என் மகளுடைய கன்னிமையின் அடையாளம் இங்கே இருக்கிறது என்று மூப்பரிடத்தில் சொல்வானாக; பின்பு பட்டணத்து மூப்பருக்கு முன்பாக அந்த வஸ்திரத்தை விரிக்கக்கடவ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ந்தப் பட்டணத்து மூப்பர் அந்த மனிதனைப் பிடித்து, அவனைத் தண்டித்த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இஸ்ரவேலில் ஒரு கன்னியை அவதூறுபண்ணினதினாலே, அவன் கையில் நூறு வெள்ளிக்காசை அபராதமாக வாங்கி, பெண்ணின் தகப்பனுக்குக்கொடுக்கக்கடவர்கள்; அவளோ அவனுக்கு மனைவியாயிருக்கவேண்டும்; அவன் தன் ஜீவனுள்ளளவும் அவளைத் தள்ளிவிடக்கூடா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இஸ்ரவேலில் ஒரு கன்னியை அவதூறுபண்ணினதினாலே, அவன் கையில் நூறு வெள்ளிக்காசை அபராதமாக வாங்கி, பெண்ணின் தகப்பனுக்குக்கொடுக்கக்கடவர்கள்; அவளோ அவனுக்கு மனைவியாயிருக்கவேண்டும்; அவன் தன் ஜீவனுள்ளளவும் அவளைத் தள்ளிவிடக்கூடா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இஸ்ரவேலில் ஒரு கன்னியை அவதூறுபண்ணினதினாலே, அவன் கையில் நூறு வெள்ளிக்காசை அபராதமாக வாங்கி, பெண்ணின் தகப்பனுக்குக்கொடுக்கக்கடவர்கள்; அவளோ அவனுக்கு மனைவியாயிருக்கவேண்டும்; அவன் தன் ஜீவனுள்ளளவும் அவளைத் தள்ளிவிடக்கூடா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 பெண்ணிடத்தில் கன்னிமை காணப்படவில்லையென்னும் சங்கதி மெய்ப்பட்டதேயானால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 பெண்ணை அவள் தகப்பனுடைய வீட்டுவாசலுக்கு முன்பாகக் கொண்டுவந்து, அவள் இஸ்ரவேலில் மதிகெட்ட காரியத்தைச் செய்து, தன் தகப்பன் வீட்டிலே வேசித்தனம்பண்ணினபடியினாலே, அவளுடைய பட்டணத்து மனிதர் அவளைக் கல்லெறிந்து கொல்லக்கடவர்கள்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 பெண்ணை அவள் தகப்பனுடைய வீட்டுவாசலுக்கு முன்பாகக் கொண்டுவந்து, அவள் இஸ்ரவேலில் மதிகெட்ட காரியத்தைச் செய்து, தன் தகப்பன் வீட்டிலே வேசித்தனம்பண்ணினபடியினாலே, அவளுடைய பட்டணத்து மனிதர் அவளைக் கல்லெறிந்து கொல்லக்கடவர்கள்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 பெண்ணை அவள் தகப்பனுடைய வீட்டுவாசலுக்கு முன்பாகக் கொண்டுவந்து, அவள் இஸ்ரவேலில் மதிகெட்ட காரியத்தைச் செய்து, தன் தகப்பன் வீட்டிலே வேசித்தனம்பண்ணினபடியினாலே, அவளுடைய பட்டணத்து மனிதர் அவளைக் கல்லெறிந்து கொல்லக்கடவர்கள்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ருஷனுக்கு விவாகம்பண்ணப்பட்ட ஸ்திரீயோடே ஒருவன் சயனிக்கக் கண்டுபிடிக்கப்பட்டால், அந்த ஸ்திரீயோடே சயனித்த மனிதனும் அந்த ஸ்திரீயும் இருவரும் சாகவேண்டும்; இப்படியே தீமையை இஸ்ரவேலிலிருந்து விலக்கக்கடவ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ளோடே சயனித்த மனிதன் பெண்ணின் தகப்பனுக்கு ஐம்பது வெள்ளிக்காசைக் கொடுக்கக்கடவன்; அவன் அவளைக் கற்பழித்தபடியினால், அவள் அவனுக்கு மனைவியாயிருக்கவேண்டும்; அவன் உயிரோடிருக்குமளவும் அவளைத் தள்ளிவிடக்கூடா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ருஷனுக்கு விவாகம்பண்ணப்பட்ட ஸ்திரீயோடே ஒருவன் சயனிக்கக் கண்டுபிடிக்கப்பட்டால், அந்த ஸ்திரீயோடே சயனித்த மனிதனும் அந்த ஸ்திரீயும் இருவரும் சாகவேண்டும்; இப்படியே தீமையை இஸ்ரவேலிலிருந்து விலக்கக்கடவாய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ன்னிகையான ஒரு பெண் ஒருவனுக்கு நியமிக்கப்பட்டிருக்கையில், மற்றொருவன் அவளை ஊருக்குள்ளே கண்டு, அவளோடே சயனித்தால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ன்னிகையான ஒரு பெண் ஒருவனுக்கு நியமிக்கப்பட்டிருக்கையில், மற்றொருவன் அவளை ஊருக்குள்ளே கண்டு, அவளோடே சயனித்தால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ந்தப் பெண் ஊருக்குள்ளிருந்தும் கூக்குரலிடாததினாலும், அந்த மனிதன் பிறனுடைய மனைவியைக் கற்பழித்தபடியினாலும், இருவரையும் அந்தப் பட்டணத்து வாசலுக்குமுன் கொண்டுபோய், அவர்கள்மேல் கல்லெறிந்து கொல்லக்கடவீர்கள்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ந்தப் பெண் ஊருக்குள்ளிருந்தும் கூக்குரலிடாததினாலும், அந்த மனிதன் பிறனுடைய மனைவியைக் கற்பழித்தபடியினாலும், இருவரையும் அந்தப் பட்டணத்து வாசலுக்குமுன் கொண்டுபோய், அவர்கள்மேல் கல்லெறிந்து கொல்லக்கடவீர்கள்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ந்தப் பெண் ஊருக்குள்ளிருந்தும் கூக்குரலிடாததினாலும், அந்த மனிதன் பிறனுடைய மனைவியைக் கற்பழித்தபடியினாலும், இருவரையும் அந்தப் பட்டணத்து வாசலுக்குமுன் கொண்டுபோய், அவர்கள்மேல் கல்லெறிந்து கொல்லக்கடவீர்கள்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ஒருவனுக்கு நியமிக்கப்பட்ட பெண்ணை வெளியிலே ஒருவன் கண்டு, அவளைப் பலவந்தமாய்ப் பிடித்து, அவளோடே சயனித்தானேயாகில், அவளோடே சயனித்த மனிதன் மாத்திரம் சாகக்கடவ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ஒருவனுக்கு நியமிக்கப்பட்ட பெண்ணை வெளியிலே ஒருவன் கண்டு, அவளைப் பலவந்தமாய்ப் பிடித்து, அவளோடே சயனித்தானேயாகில், அவளோடே சயனித்த மனிதன் மாத்திரம் சாகக்கடவ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ெண்ணுக்கு ஒன்றும் செய்யலாகாது; பெண்ணின்மேல் சாவுக்கு ஏதுவான குற்றம் இல்லை; இக்காரியம் ஒருவன் மற்றொருவன்மேல் எழும்பி அவனுடைய ஜீவனை வாங்கினதுபோல இருக்கிற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ெண்ணுக்கு ஒன்றும் செய்யலாகாது; பெண்ணின்மேல் சாவுக்கு ஏதுவான குற்றம் இல்லை; இக்காரியம் ஒருவன் மற்றொருவன்மேல் எழும்பி அவனுடைய ஜீவனை வாங்கினதுபோல இ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ருவனும் தன் தகப்பனுடைய மனைவியைச் சேரலாகாது; தன் தகப்பன் மானத்தை அவன் வெளிப்படுத்தலாகா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ியிலே அவன் அவளைக் கண்டுபிடித்தான்; நியமிக்கப்பட்ட பெண் அப்பொழுது கூக்குரலிட்டும் அவளைக் காப்பாற்றுவார் இல்லாமற்போ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சகோதரனுடைய மாடாவது ஆடாவது வழிதப்பிப்போகிறதைக் கண்டாயானால், அதைக் காணாதவன்போல் இராமல், அதை உன் சகோதரனிடத்துக்குத் திருப்பிக்கொண்டு போகக்கட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சகோதரனுடைய மாடாவது ஆடாவது வழிதப்பிப்போகிறதைக் கண்டாயானால், அதைக் காணாதவன்போல் இராமல், அதை உன் சகோதரனிடத்துக்குத் திருப்பிக்கொண்டு போகக்கடவ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சகோதரன் உனக்குச் சமீபமாயிராமலும் உனக்கு அறிமுகமாயிராமலும் இருந்தால், நீ அதை வீட்டிற்குக் கொண்டுபோய், அதை உன் சகோதரன் தேடிவருமட்டும் உன்னிடத்திலேவைத்து, அவனுக்குத் திரும்பக் கொடுக்கக்கடவ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own house, and it shall be with you until your brother seek after it, and you shall restore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m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 like manner shall you do with his ass; and so shall you do with his raiment; and with all l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 of your brother's, which he has lost, and you have found, shall you do likewise: you may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de your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 shall not see your brother's ass or his ox fall down by the way, and hide yourself from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surely help him to lift them up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woman shall not wear that which pertains unto a man, neither shall a man put on a woman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rment: for all that do so are abomination unto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a bird's nest chance to be before you in the way in any tree, or on the ground, whether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f a man find a damsel that is a virgin, which is not betrothed, and lay hold on her, and li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young ones, or eggs, and the dam sitting upon the young, or upon the eggs, you shall not ta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m with the you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you shall in any way let the dam go, and take the young to you; that it may be well with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at you may prolong your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en you build a new house, then you shall make a battlement for your roof, that you bring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 upon yours house, if any man fall from th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shall not sow your vineyard with divers seeds: lest the fruit of your seed which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wn, and the fruit of your vineyard, be defi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 shall not plow with an ox and an ass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shall not wear a garment of divers sorts, as of woolen and linen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er, and they be fou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 shall make you fringes upon the four quarters of your vesture, wherewith you cover your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any man take a wife, and go in unto her, and hate 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give occasions of speech against her, and bring up an evil name upon her, and say, I t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woman, and when I came to her, I found her not a mai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shall the father of the damsel, and her mother, take and bring forth the toke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msel's virginity unto the elders of the city in the gat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damsel's father shall say unto the elders, I gave my daughter unto this man to wif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tes h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, lo, he has given occasions of speech against her, saying, I found not your daughter a mai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et these are the tokens of my daughter's virginity. And they shall spread the cloth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the man that lay with her shall give unto the damsel's father fifty shekels of silv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rs 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elders of that city shall take that man and chastise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shall fine him in an hundred shekels of silver, and give them unto the fathe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msel, because he has brought up an evil name upon a virgin of Israel: and she shall be his wif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may not put her away all his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if this thing be true, and the tokens of virginity be not found for the dams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they shall bring out the damsel to the door of her father's house, and the men of her c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tone her with stones that she die: because she has wrought folly in Israel, to play the wh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er father's house: so shall you put evil away from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f a man be found lying with a woman married to an husband, then they shall both of them di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shall be his wife; because he has humbled her, he may not put her away all his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th the man that lay with the woman, and the woman: so shall you put away evil from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a damsel that is a virgin be betrothed unto an husband, and a man find her in the city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e with h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all of you shall bring them both out unto the gate of that city, and all of you shall st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ith stones that they die; the damsel, because she cried not, being in the city; and the 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he has humbled his neighbour's wife: so you shall put away evil from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if a man find a betrothed damsel in the field, and the man force her, and lie with her: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an only that lay with her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unto the damsel you shall do nothing; there is in the damsel no sin worthy of death: for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a man rises against his neighbour, and slays him, even so is this mat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 man shall not take his father's wife, nor discover his father's ski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he found her in the field, and the betrothed damsel cried, and there was none to save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You shall not see your brother's ox or his sheep go astray, and hide yourself from them: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in any case bring them again unto your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f your brother be not nigh unto you, or if you know him not, then you shall bring i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2026-06-03T09:34:45Z</dcterms:created>
  <dcterms:modified xsi:type="dcterms:W3CDTF">2026-06-03T09:34:45Z</dcterms:modified>
  <dc:title>உபாகமம்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