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presProps" Target="presProps.xml"/>
  <Relationship Id="rId49" Type="http://schemas.openxmlformats.org/officeDocument/2006/relationships/viewProps" Target="viewProps.xml"/>
  <Relationship Id="rId5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ஒருவன் தன் தகப்பன் வீட்டானாகிய தன் சகோதரனைப் பிடித்து: உனக்கு வஸ்திரம் இருக்கிறது, நீ எங்களுக்கு அதிபதியாயிரு; கேட்டுக்கு இனமான இந்தக் காரியம் உன் கையின் கீழாவதாக என்று சொல்ல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ஒருவன் தன் தகப்பன் வீட்டானாகிய தன் சகோதரனைப் பிடித்து: உனக்கு வஸ்திரம் இருக்கிறது, நீ எங்களுக்கு அதிபதியாயிரு; கேட்டுக்கு இனமான இந்தக் காரியம் உன் கையின் கீழாவதாக என்று சொல்ல;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அந்நாளிலே தன் கையை உயர்த்தி: நான் சீர்ப்படுத்துகிறவனாயிருக்கமாட்டேன்; என் வீட்டிலே அப்பமுமில்லை, வஸ்திரமுமில்லை; என்னை ஜனங்களுக்கு அதிபதியாக வைக்கவேண்டாம் என்ப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அந்நாளிலே தன் கையை உயர்த்தி: நான் சீர்ப்படுத்துகிறவனாயிருக்கமாட்டேன்; என் வீட்டிலே அப்பமுமில்லை, வஸ்திரமுமில்லை; என்னை ஜனங்களுக்கு அதிபதியாக வைக்கவேண்டாம் என்ப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னென்றால் எருசலேம் பாழாக்கப்பட்டது, யூதா விழுந்துபோயிற்று; அவர்கள் நாவும், அவர்கள் கிரியைகளும், கர்த்தருடைய மகிமையின் கண்களுக்கு எரிச்சல் உண்டாகத்தக்கதாக அவருக்கு விரோதமாயிருக்கிற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ஏனென்றால் எருசலேம் பாழாக்கப்பட்டது, யூதா விழுந்துபோயிற்று; அவர்கள் நாவும், அவர்கள் கிரியைகளும், கர்த்தருடைய மகிமையின் கண்களுக்கு எரிச்சல் உண்டாகத்தக்கதாக அவருக்கு விரோதமாயிருக்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முகப்பார்வை அவர்களுக்கு விரோதமாய்ச் சாட்சியிடும்; அவர்கள் தங்கள் பாவத்தை மறைக்காமல், சோதோம் ஊராரைப்போல வெளிப்படுத்துகிறார்கள்; அவர்கள் ஆத்துமாவுக்கு ஐயோ! தங்களுக்கே தீமையை வருவித்துக்கொள்ளு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முகப்பார்வை அவர்களுக்கு விரோதமாய்ச் சாட்சியிடும்; அவர்கள் தங்கள் பாவத்தை மறைக்காமல், சோதோம் ஊராரைப்போல வெளிப்படுத்துகிறார்கள்; அவர்கள் ஆத்துமாவுக்கு ஐயோ! தங்களுக்கே தீமையை வருவித்துக்கொள்ளு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ுக்கு நன்மையுண்டாகும் என்று நீதிமான்களுக்குச் சொல்லுங்கள்; அவர்கள் தங்கள் கிரியைகளின் பலனை அநுபவிப்ப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ங்களுக்கு நன்மையுண்டாகும் என்று நீதிமான்களுக்குச் சொல்லுங்கள்; அவர்கள் தங்கள் கிரியைகளின் பலனை அநுபவிப்பா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சேனைகளின் கர்த்தராகிய ஆண்டவர் எருசலேமிலிருந்தும் யூதாவிலிருந்தும் சகலவிதமான ஆதரவுகளாகிய அப்பமென்கிற எல்லா ஆதரவையும், தண்ணீரென்கிற எல்லா ஆதரவையும்;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ுன்மார்க்கனுக்கு ஐயோ! அவனுக்குக் கேடு உண்டாகும்; அவன் கைகளின் பலன் அவனுக்குக் கிடைக்க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ள்ளைகள் என் ஜனங்களை ஒடுக்குகிறவர்களாயிருக்கிறார்கள்; ஸ்திரீகள் அவர்களை ஆளுகிறார்கள். என் ஜனமே, உன்னை நடத்துகிறவர்கள் உன்னை மோசம்போக்கி நீ நடக்கவேண்டிய வழியை அழித்துப்போடு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ள்ளைகள் என் ஜனங்களை ஒடுக்குகிறவர்களாயிருக்கிறார்கள்; ஸ்திரீகள் அவர்களை ஆளுகிறார்கள். என் ஜனமே, உன்னை நடத்துகிறவர்கள் உன்னை மோசம்போக்கி நீ நடக்கவேண்டிய வழியை அழித்துப்போடுகிற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கர்த்தர் வழக்காட எழுந்திருந்து, ஜனங்களை நியாயந்தீர்க்க நிற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தமது ஜனத்தின் மூப்பரையும், அதின் பிரபுக்களையும் நியாயம் விசாரிப்பார். நீங்களே இந்தத் திராட்சத்தோட்டத்தைப் பட்சித்துப்போட்டீர்கள்; சிறுமையானவனிடத்தில் கொள்ளையிட்ட பொருள் உங்கள் வீடுகளில் இ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் தமது ஜனத்தின் மூப்பரையும், அதின் பிரபுக்களையும் நியாயம் விசாரிப்பார். நீங்களே இந்தத் திராட்சத்தோட்டத்தைப் பட்சித்துப்போட்டீர்கள்; சிறுமையானவனிடத்தில் கொள்ளையிட்ட பொருள் உங்கள் வீடுகளில் இருக்கிற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என் ஜனத்தை நொறுக்கிச் சிறுமையானவர்களின் முகத்தை நெரிக்கிறது என்னவென்று சேனைகளின் கர்த்தராகிய ஆண்டவர் உரைக்கிற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என் ஜனத்தை நொறுக்கிச் சிறுமையானவர்களின் முகத்தை நெரிக்கிறது என்னவென்று சேனைகளின் கர்த்தராகிய ஆண்டவர் உரைக்கிற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கர்த்தர் சொல்லுகிறதாவது: சீயோன் குமாரத்திகள் அகந்தையாயிருந்து, கழுத்தை நெறித்து நடந்து, கண்களால் மருட்டிப்பார்த்து, ஒய்யாரமாய் நடந்து, தங்கள் கால்களில் சிலம்பு ஒலிக்கத் திரி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கர்த்தர் சொல்லுகிறதாவது: சீயோன் குமாரத்திகள் அகந்தையாயிருந்து, கழுத்தை நெறித்து நடந்து, கண்களால் மருட்டிப்பார்த்து, ஒய்யாரமாய் நடந்து, தங்கள் கால்களில் சிலம்பு ஒலிக்கத் திரிகிற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சேனைகளின் கர்த்தராகிய ஆண்டவர் எருசலேமிலிருந்தும் யூதாவிலிருந்தும் சகலவிதமான ஆதரவுகளாகிய அப்பமென்கிற எல்லா ஆதரவையும், தண்ணீரென்கிற எல்லா ஆதரவையும்;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ின்னும் கர்த்தர் சொல்லுகிறதாவது: சீயோன் குமாரத்திகள் அகந்தையாயிருந்து, கழுத்தை நெறித்து நடந்து, கண்களால் மருட்டிப்பார்த்து, ஒய்யாரமாய் நடந்து, தங்கள் கால்களில் சிலம்பு ஒலிக்கத் திரிகிற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ஆண்டவர் சீயோன் குமாரத்திகளின் உச்சந்தலையை மொட்டையாக்குவார்; கர்த்தர் அவர்கள் மானத்தைக் குலைப்ப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ஆண்டவர் சீயோன் குமாரத்திகளின் உச்சந்தலையை மொட்டையாக்குவார்; கர்த்தர் அவர்கள் மானத்தைக் குலைப்பா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நாளிலே ஆண்டவர் அவர்களுடைய ஆபரணங்களாகிய சிலம்புகளையும், சுட்டிகளையும், பிறைச்சிந்தாக்குகளையும்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ந்நாளிலே ஆண்டவர் அவர்களுடைய ஆபரணங்களாகிய சிலம்புகளையும், சுட்டிகளையும், பிறைச்சிந்தாக்குகளையும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ரங்களையும், அஸ்தகடகங்களையும், தலைமுக்காடுகளையும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ிரபூஷணங்களையும், பாதசரங்களையும், மார்க்கச்சைகளையும், சுகந்தபரணிகளையும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ிரபூஷணங்களையும், பாதசரங்களையும், மார்க்கச்சைகளையும், சுகந்தபரணிகளையும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யித்துகளையும், மோதிரங்களையும், மூக்குத்திகளையும்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ிநோத வஸ்திரங்களையும், சால்வைகளையும், போர்வைகளையும், குப்பிகளைய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ாக்கிரமசாலியையும், யுத்தவீரனையும், நியாயாதிபதியையும், தீர்க்கதரிசியையும், சாஸ்திரியையும் மூப்பனையும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கண்ணாடிகளையும் சல்லாக்களையும், குல்லாக்களையும், துப்பட்டாக்களையும் உரிந்துபோடுவார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, சுகந்தத்துக்குப் பதிலாகத் துர்க்கந்தமும் கச்சைக்குப் பதிலாகக் கயிறும், மயிர்ச்சுருளுக்குப் பதிலாக மொட்டையும், ஆடம்பரமான வஸ்திரங்களுக்குப் பதிலாக இரட்டுக்கச்சும், அழகுக்குப்பதிலாகக் கருகிப்போகுதலும் இ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, சுகந்தத்துக்குப் பதிலாகத் துர்க்கந்தமும் கச்சைக்குப் பதிலாகக் கயிறும், மயிர்ச்சுருளுக்குப் பதிலாக மொட்டையும், ஆடம்பரமான வஸ்திரங்களுக்குப் பதிலாக இரட்டுக்கச்சும், அழகுக்குப்பதிலாகக் கருகிப்போகுதலும் இருக்க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, சுகந்தத்துக்குப் பதிலாகத் துர்க்கந்தமும் கச்சைக்குப் பதிலாகக் கயிறும், மயிர்ச்சுருளுக்குப் பதிலாக மொட்டையும், ஆடம்பரமான வஸ்திரங்களுக்குப் பதிலாக இரட்டுக்கச்சும், அழகுக்குப்பதிலாகக் கருகிப்போகுதலும் இருக்க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ன் புருஷர் கட்கத்தினாலும், உன் பெலசாலிகள் யுத்தத்திலும் விழுவ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ளுடைய வாசல்கள் துக்கித்துப் புலம்பும்; அவள் வெறுமையாக்கப்பட்டுத் தரையிலே உட்காருவாள் என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ஐம்பதுபேருக்கு அதிபதியையும், கனம்பொருந்தினவனையும், ஆலோசனைக்காரனையும், தொழில்களில் சாமர்த்தியமுள்ளவனையும், சாதுரியனையும் விலக்க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ஐம்பதுபேருக்கு அதிபதியையும், கனம்பொருந்தினவனையும், ஆலோசனைக்காரனையும், தொழில்களில் சாமர்த்தியமுள்ளவனையும், சாதுரியனையும் விலக்குவ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ாலிபரை அவர்களுக்கு அதிபதிகளாகத் தருவேன் என்கிறார்; பிள்ளைகள் அவர்களை ஆள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ஒடுக்கப்படுவார்கள்; ஒருவருக்கொருவரும், அயலானுக்கு அயலானும் விரோதமாயிருப்பார்கள்; வாலிபன் முதிர்வயதுள்ளவனுக்கும், கீழ்மகன் மேன்மகனுக்கும் இடும்பு செய்வ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ஜனங்கள் ஒடுக்கப்படுவார்கள்; ஒருவருக்கொருவரும், அயலானுக்கு அயலானும் விரோதமாயிருப்பார்கள்; வாலிபன் முதிர்வயதுள்ளவனுக்கும், கீழ்மகன் மேன்மகனுக்கும் இடும்பு செய்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n a man shall take hold of his brother of the house of his father, saying, You have cloth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you our ruler, and let this ruin be under your han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n that day shall he swear, saying, I will not be an healer; for in my house is neither bread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lothing: make me not a ruler of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Jerusalem is ruined, and Judah is fallen: because their tongue and their doings are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to provoke the eyes of his gl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show of their countenance does witness against them; and they declare their sin as Sodo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hide it not. Woe unto their soul! for they have rewarded evil unto themselv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ay all of you to the righteous, that it shall be well with him: for they shall eat the frui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For, behold, the Lord, the LORD of hosts, does take away from Jerusalem and from Judah the st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oe unto the wicked! it shall be ill with him: for the reward of his hands shall be giv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s for my people, children are their oppressors, and women rule over them. O my people,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lead you cause you to go astray, and destroy the way of your path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 LORD stands up to plead, and stands to judge the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 LORD will enter into judgment with the ancients of his people, and the princes thereof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have eaten up the vineyard; the spoil of the poor is in your hous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at mean all of you that all of you beat my people to pieces, and grind the faces of the poo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 the Lord GOD of hos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oreover the LORD says, Because the daughters of Zion are haughty, and walk with stretched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ecks and wanton eyes, walking and moving enticingly as they go, and making a tinkling with thei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staff, the whole stay of bread, and the whole stay of wa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eet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refore the LORD will strike with a scab the crown of the head of the daughters of Zion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will discover their secret par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In that day the Lord will take away the bravery of their tinkling ornaments about their fee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ir cauls, and their round tires like the mo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e chains, and the bracelets, and the covering for the lower part of the fac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The bonnets, and the ornaments of the legs, and the headbands, and the tablet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ring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rings, and nose jewel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 changeable suits of apparel, and the mantles, and the wimples, and the crisping pi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mighty man, and the man of war, the judge, and the prophet, and the prudent, and the ancien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The glasses, and the fine linen, and the hoods, and the vai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t shall come to pass, that instead of sweet smell there shall be stink; and instead of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rdle a rent; and instead of well set hair baldness; and instead of a stomacher a gird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ckcloth; and burning instead of beau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Your men shall fall by the sword, and your mighty in the w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her gates shall lament and mourn; and she being desolate shall sit upon the 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captain of fifty, and the honourable man, and the counsellor, and the cunning artific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loquent orato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I will give children to be their princes, and babes shall rule o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the people shall be oppressed, every one by another, and every one by his neighbour: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ild shall behave himself proudly against the ancient, and the base against the honourab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2026-06-10T10:09:37Z</dcterms:created>
  <dcterms:modified xsi:type="dcterms:W3CDTF">2026-06-10T10:09:37Z</dcterms:modified>
  <dc:title>ஏசாயா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