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ஒருவன் தன் தகப்பன் வீட்டானாகிய தன் சகோதரனைப் பிடித்து: உனக்கு வஸ்திரம் இருக்கிறது, நீ எங்களுக்கு அதிபதியாயிரு; கேட்டுக்கு இனமான இந்தக் காரியம் உன் கையின் கீழாவதாக என்று சொல்ல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ஒருவன் தன் தகப்பன் வீட்டானாகிய தன் சகோதரனைப் பிடித்து: உனக்கு வஸ்திரம் இருக்கிறது, நீ எங்களுக்கு அதிபதியாயிரு; கேட்டுக்கு இனமான இந்தக் காரியம் உன் கையின் கீழாவதாக என்று சொல்ல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அந்நாளிலே தன் கையை உயர்த்தி: நான் சீர்ப்படுத்துகிறவனாயிருக்கமாட்டேன்; என் வீட்டிலே அப்பமுமில்லை, வஸ்திரமுமில்லை; என்னை ஜனங்களுக்கு அதிபதியாக வைக்கவேண்டாம் என்ப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அந்நாளிலே தன் கையை உயர்த்தி: நான் சீர்ப்படுத்துகிறவனாயிருக்கமாட்டேன்; என் வீட்டிலே அப்பமுமில்லை, வஸ்திரமுமில்லை; என்னை ஜனங்களுக்கு அதிபதியாக வைக்கவேண்டாம் என்ப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னென்றால் எருசலேம் பாழாக்கப்பட்டது, யூதா விழுந்துபோயிற்று; அவர்கள் நாவும், அவர்கள் கிரியைகளும், கர்த்தருடைய மகிமையின் கண்களுக்கு எரிச்சல் உண்டாகத்தக்கதாக அவருக்கு விரோதமாயிருக்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னென்றால் எருசலேம் பாழாக்கப்பட்டது, யூதா விழுந்துபோயிற்று; அவர்கள் நாவும், அவர்கள் கிரியைகளும், கர்த்தருடைய மகிமையின் கண்களுக்கு எரிச்சல் உண்டாகத்தக்கதாக அவருக்கு விரோதமாயிருக்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முகப்பார்வை அவர்களுக்கு விரோதமாய்ச் சாட்சியிடும்; அவர்கள் தங்கள் பாவத்தை மறைக்காமல், சோதோம் ஊராரைப்போல வெளிப்படுத்துகிறார்கள்; அவர்கள் ஆத்துமாவுக்கு ஐயோ! தங்களுக்கே தீமையை வருவித்துக்கொள்ளுகி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முகப்பார்வை அவர்களுக்கு விரோதமாய்ச் சாட்சியிடும்; அவர்கள் தங்கள் பாவத்தை மறைக்காமல், சோதோம் ஊராரைப்போல வெளிப்படுத்துகிறார்கள்; அவர்கள் ஆத்துமாவுக்கு ஐயோ! தங்களுக்கே தீமையை வருவித்துக்கொள்ளுகி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முகப்பார்வை அவர்களுக்கு விரோதமாய்ச் சாட்சியிடும்; அவர்கள் தங்கள் பாவத்தை மறைக்காமல், சோதோம் ஊராரைப்போல வெளிப்படுத்துகிறார்கள்; அவர்கள் ஆத்துமாவுக்கு ஐயோ! தங்களுக்கே தீமையை வருவித்துக்கொள்ளுகி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ுக்கு நன்மையுண்டாகும் என்று நீதிமான்களுக்குச் சொல்லுங்கள்; அவர்கள் தங்கள் கிரியைகளின் பலனை அநுபவிப்ப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சேனைகளின் கர்த்தராகிய ஆண்டவர் எருசலேமிலிருந்தும் யூதாவிலிருந்தும் சகலவிதமான ஆதரவுகளாகிய அப்பமென்கிற எல்லா ஆதரவையும், தண்ணீரென்கிற எல்லா ஆதரவையும்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ுன்மார்க்கனுக்கு ஐயோ! அவனுக்குக் கேடு உண்டாகும்; அவன் கைகளின் பலன் அவனுக்குக் கிடை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ுன்மார்க்கனுக்கு ஐயோ! அவனுக்குக் கேடு உண்டாகும்; அவன் கைகளின் பலன் அவனுக்குக் கிடை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ள்ளைகள் என் ஜனங்களை ஒடுக்குகிறவர்களாயிருக்கிறார்கள்; ஸ்திரீகள் அவர்களை ஆளுகிறார்கள். என் ஜனமே, உன்னை நடத்துகிறவர்கள் உன்னை மோசம்போக்கி நீ நடக்கவேண்டிய வழியை அழித்துப்போடுகி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ள்ளைகள் என் ஜனங்களை ஒடுக்குகிறவர்களாயிருக்கிறார்கள்; ஸ்திரீகள் அவர்களை ஆளுகிறார்கள். என் ஜனமே, உன்னை நடத்துகிறவர்கள் உன்னை மோசம்போக்கி நீ நடக்கவேண்டிய வழியை அழித்துப்போடுகி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வழக்காட எழுந்திருந்து, ஜனங்களை நியாயந்தீர்க்க நிற்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் தமது ஜனத்தின் மூப்பரையும், அதின் பிரபுக்களையும் நியாயம் விசாரிப்பார். நீங்களே இந்தத் திராட்சத்தோட்டத்தைப் பட்சித்துப்போட்டீர்கள்; சிறுமையானவனிடத்தில் கொள்ளையிட்ட பொருள் உங்கள் வீடுகளில் இருக்கிற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் தமது ஜனத்தின் மூப்பரையும், அதின் பிரபுக்களையும் நியாயம் விசாரிப்பார். நீங்களே இந்தத் திராட்சத்தோட்டத்தைப் பட்சித்துப்போட்டீர்கள்; சிறுமையானவனிடத்தில் கொள்ளையிட்ட பொருள் உங்கள் வீடுகளில் இருக்கி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் தமது ஜனத்தின் மூப்பரையும், அதின் பிரபுக்களையும் நியாயம் விசாரிப்பார். நீங்களே இந்தத் திராட்சத்தோட்டத்தைப் பட்சித்துப்போட்டீர்கள்; சிறுமையானவனிடத்தில் கொள்ளையிட்ட பொருள் உங்கள் வீடுகளில் இ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என் ஜனத்தை நொறுக்கிச் சிறுமையானவர்களின் முகத்தை நெரிக்கிறது என்னவென்று சேனைகளின் கர்த்தராகிய ஆண்டவர் உரைக்கி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என் ஜனத்தை நொறுக்கிச் சிறுமையானவர்களின் முகத்தை நெரிக்கிறது என்னவென்று சேனைகளின் கர்த்தராகிய ஆண்டவர் உரைக்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சேனைகளின் கர்த்தராகிய ஆண்டவர் எருசலேமிலிருந்தும் யூதாவிலிருந்தும் சகலவிதமான ஆதரவுகளாகிய அப்பமென்கிற எல்லா ஆதரவையும், தண்ணீரென்கிற எல்லா ஆதரவையும்;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னும் கர்த்தர் சொல்லுகிறதாவது: சீயோன் குமாரத்திகள் அகந்தையாயிருந்து, கழுத்தை நெறித்து நடந்து, கண்களால் மருட்டிப்பார்த்து, ஒய்யாரமாய் நடந்து, தங்கள் கால்களில் சிலம்பு ஒலிக்கத் திரிகி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னும் கர்த்தர் சொல்லுகிறதாவது: சீயோன் குமாரத்திகள் அகந்தையாயிருந்து, கழுத்தை நெறித்து நடந்து, கண்களால் மருட்டிப்பார்த்து, ஒய்யாரமாய் நடந்து, தங்கள் கால்களில் சிலம்பு ஒலிக்கத் திரிகி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னும் கர்த்தர் சொல்லுகிறதாவது: சீயோன் குமாரத்திகள் அகந்தையாயிருந்து, கழுத்தை நெறித்து நடந்து, கண்களால் மருட்டிப்பார்த்து, ஒய்யாரமாய் நடந்து, தங்கள் கால்களில் சிலம்பு ஒலிக்கத் திரிகி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ஆண்டவர் சீயோன் குமாரத்திகளின் உச்சந்தலையை மொட்டையாக்குவார்; கர்த்தர் அவர்கள் மானத்தைக் குலைப்ப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ஆண்டவர் சீயோன் குமாரத்திகளின் உச்சந்தலையை மொட்டையாக்குவார்; கர்த்தர் அவர்கள் மானத்தைக் குலைப்ப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நாளிலே ஆண்டவர் அவர்களுடைய ஆபரணங்களாகிய சிலம்புகளையும், சுட்டிகளையும், பிறைச்சிந்தாக்குகளையும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நாளிலே ஆண்டவர் அவர்களுடைய ஆபரணங்களாகிய சிலம்புகளையும், சுட்டிகளையும், பிறைச்சிந்தாக்குகளையும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ரங்களையும், அஸ்தகடகங்களையும், தலைமுக்காடுகளையும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ிரபூஷணங்களையும், பாதசரங்களையும், மார்க்கச்சைகளையும், சுகந்தபரணிகளைய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ாயித்துகளையும், மோதிரங்களையும், மூக்குத்திகளைய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ராக்கிரமசாலியையும், யுத்தவீரனையும், நியாயாதிபதியையும், தீர்க்கதரிசியையும், சாஸ்திரியையும் மூப்பனையும்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ிநோத வஸ்திரங்களையும், சால்வைகளையும், போர்வைகளையும், குப்பிகளையும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ண்ணாடிகளையும் சல்லாக்களையும், குல்லாக்களையும், துப்பட்டாக்களையும் உரிந்துபோடுவ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, சுகந்தத்துக்குப் பதிலாகத் துர்க்கந்தமும் கச்சைக்குப் பதிலாகக் கயிறும், மயிர்ச்சுருளுக்குப் பதிலாக மொட்டையும், ஆடம்பரமான வஸ்திரங்களுக்குப் பதிலாக இரட்டுக்கச்சும், அழகுக்குப்பதிலாகக் கருகிப்போகுதலும் இருக்க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, சுகந்தத்துக்குப் பதிலாகத் துர்க்கந்தமும் கச்சைக்குப் பதிலாகக் கயிறும், மயிர்ச்சுருளுக்குப் பதிலாக மொட்டையும், ஆடம்பரமான வஸ்திரங்களுக்குப் பதிலாக இரட்டுக்கச்சும், அழகுக்குப்பதிலாகக் கருகிப்போகுதலும் இருக்க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, சுகந்தத்துக்குப் பதிலாகத் துர்க்கந்தமும் கச்சைக்குப் பதிலாகக் கயிறும், மயிர்ச்சுருளுக்குப் பதிலாக மொட்டையும், ஆடம்பரமான வஸ்திரங்களுக்குப் பதிலாக இரட்டுக்கச்சும், அழகுக்குப்பதிலாகக் கருகிப்போகுதலும் இருக்க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புருஷர் கட்கத்தினாலும், உன் பெலசாலிகள் யுத்தத்திலும் விழுவ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ளுடைய வாசல்கள் துக்கித்துப் புலம்பும்; அவள் வெறுமையாக்கப்பட்டுத் தரையிலே உட்காருவாள் என்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ஐம்பதுபேருக்கு அதிபதியையும், கனம்பொருந்தினவனையும், ஆலோசனைக்காரனையும், தொழில்களில் சாமர்த்தியமுள்ளவனையும், சாதுரியனையும் விலக்குவ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ஐம்பதுபேருக்கு அதிபதியையும், கனம்பொருந்தினவனையும், ஆலோசனைக்காரனையும், தொழில்களில் சாமர்த்தியமுள்ளவனையும், சாதுரியனையும் விலக்குவ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ாலிபரை அவர்களுக்கு அதிபதிகளாகத் தருவேன் என்கிறார்; பிள்ளைகள் அவர்களை ஆளுவ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னங்கள் ஒடுக்கப்படுவார்கள்; ஒருவருக்கொருவரும், அயலானுக்கு அயலானும் விரோதமாயிருப்பார்கள்; வாலிபன் முதிர்வயதுள்ளவனுக்கும், கீழ்மகன் மேன்மகனுக்கும் இடும்பு செய்வ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னங்கள் ஒடுக்கப்படுவார்கள்; ஒருவருக்கொருவரும், அயலானுக்கு அயலானும் விரோதமாயிருப்பார்கள்; வாலிபன் முதிர்வயதுள்ளவனுக்கும், கீழ்மகன் மேன்மகனுக்கும் இடும்பு செய்வ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7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সেই সময় কেউ এক জন তারই পরিবারভুক্ত ভাইযের হাত ধরে বলবে, “তোমার কোটবস্ত্র আছে, তাই তুমি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েতা হবে| এই সব বিনাশ তোমার আযত্ত্বে থাক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কিন্তু সে চিত্কার করে বলবে, “আমি তোমাদের নেতা হব না| কারণ আমার বাড়িতে যথেষ্ট অন্ন-বস্ত্র ন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 আমাকে দিয়ে লোকদের নেতৃত্ব দেওয়া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এই সবই ঘটবে কারণ জেরুশালেম হোঁচট খেয়েছে এবং যিহূদার পতন হয়েছে| তাদের কাজকর্ম ও কথাবার্তা সব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র বিরুদ্ধে যদিও তিনি সবই দেখ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লোকদের মুখই বলে দিচ্ছে যে তারা পাপ কাজের দোষে দুষ্ট| এবং তারা তাদের পাপের জন্য গর্বিত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দোমের লোকদের মতোই| কে তাদের পাপ দেখছে সেই ব্যাপারে তাদের কোন ভ্রূক্ষেপ নেই| এটা তাদের পক্ষে খুব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্ষতিকারক হবে| তারা নিজেদের ভযানক বিপদ নিজেরাই ডেকে আন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ভালো লোকদের বলে দাও যে তাদের জন্য ভালো কিছু ঘটবে| ভালো কাজের পুরস্কার তারা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আমি যা বলছি তা অনুধাবন কর| যিহূদা এবং জেরুশালেম যে সমস্ত জিনিসের ওপর নির্ভরশীল, গুরু,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কিন্তু শযতান লোকদের জন্য কঠিন সময় আসছে| তাদের ভীষণ কষ্ট ও অসুবিধার সম্মুখীন হতে হবে|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ুকর্মের শাস্তি তাদের পেতে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বালকরা আমার লোকদের হারিযে দেবে| মেয়েরা তাদের শাসন করবে| তাদের ওপর কর্তৃত্ব করবে| আমার লোকর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পথ প্রদর্শকরাই তোমাদের ভুল পথে চালিত করছে| তারা তোমাদের সঠিক পথ থেকে বিচ্যুত কর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প্রভু লোকদের বিচার করবার জন্য উত্থান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নেতা এবং প্রাচীনদের কৃতকর্মের বিরুদ্ধে তিনি তাঁর মতামত দেবেন|প্রভু বলেন, “হে আমার লোকরা,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রাক্ষাক্ষেত (যিহূদা) পুড়িয়ে ছারখার করে দিয়েছ| তোমরা গরীব মানুষদের কাছ থেকে জিনিসপত্র কেড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ছ| এবং সেই সব জিনিসপত্র এখনও তোমাদের বাড়িতেই আ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মার লোকদের আঘাত করার অধিকার কে তোমাদের দিয়েছে? গরীব, হতদরিদ্র মানুষদের নোংরা-আবর্জনার মধ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ঠেলে দেওয়ার অধিকার কে তোমাদের দিয়েছে?” আমার গুরু, প্রভু সর্বশক্তিমান এই কথাগুলি বল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র্বশক্তিমান সে সব জিনিসগুলির অবলুপ্তি ঘটাবেন| ঈশ্বর সমস্ত জল ও খাবার সরিয়ে ন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প্রভু আরও বললেন, “সিয়োনের মেয়েরা খুবই অহঙ্কারী হয়ে উঠেছে| তারা মাথা হেলিযে দুলিযে য়ত্রত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মন ভাবে ঘুরে বেড়ায যেন তারা অন্য লোকদের চেয়ে যথেষ্ট ভাল| এই সব মেয়েরা হাসি-মস্করা, ছেনালিগির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ঘুরে বেড়ায| এবং তারা পায়ে নূপুরের রুনুঝুনু শব্দ করে, নেচে নেচে দিকবিদিক ঘুরে বেড়ায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আমার গুরু সিয়োনের এই ধরণের মেয়েদের মাথায় দগদগে ক্ষতের সৃষ্টি করবেন| ফলে তাদের মাথায় টা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ড়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সেই সময় তিনি তাদের গর্বের সমস্ত সম্পদ নিয়ে নেবেন| তাদের পায়ের নূপুর, তাদের সূর্য় ও চাঁ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কারের গলার হা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ঝুমকো পাশা, চুড়ি, ঘোমটা, ললাটভূষণ, পায়ের ম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ঘাঘরা, শাল, মসীনা বস্ত্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বিশেষ আংটি, নথ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ঈশ্বর সকল বীর ও মহান যোদ্ধা, সকল বিচারক, ভাব্বাদ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চিত্রবস্ত্র, গেঁজ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আযনা, মসীনা বস্ত্র, উষ্ণীষ, লম্বা শালের মতো আবরক বস্ত্ররূপ বেশভূষা খুলে ন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এবং সুগন্ধির পরিবর্তে তাদের কাছে থাকবে দুর্গন্ধ তেল, কোমরবন্ধনীর বদলে থাকবে একটি ছেঁড়া পোশা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বিন্যস্ত কেশ পরিচর্য়্য়ার বদলে থাকবে মাথাজোড়া টাক, কেতাদুরস্ত কোমরবন্ধনীর পরিবর্তে থাকবে চট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ৈরী কোরমবন্ধনী কারণ সুন্দরী হওয়ার পরিবর্তে তারা হবে কুত্‌সিত দর্শ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সেই সময় তোমাদের পুরুষদের তরবারি দিয়ে হত্যা করা হবে| তোমাদের বীর যোদ্ধারা যুদ্ধে মারা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এবং তার নগর দ্বারগুলি কষ্ট পাবে এবং বিলাপ করবে এবং সে বিপর্য়স্ত হয়ে মাটিতে বসে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াদুকরগণ, প্রবীণগণ, সামরিক নেতাসমূহ, সরকারি প্রধানগণ, দক্ষ উপদেষ্টাগণ, দক্ষ কারিগর এবং যারা তাবি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বহার করতে জানে তাদের সবাইকে সরিয়ে দ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ঈশ্বর বলেন, “আমি বালকগণকে তোমাদের নেতা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্রত্যেক লোক একে অপরের বিরুদ্ধাচরণ করবে| ছোটরা বড়দের শ্রদ্ধা করবে না| গুরুত্বপূর্ণ ব্যক্তি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ধারণ লোকদের কাছ থেকে সম্মান পা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2026-08-01T11:08:29Z</dcterms:created>
  <dcterms:modified xsi:type="dcterms:W3CDTF">2026-08-01T11:08:29Z</dcterms:modified>
  <dc:title>ஏசாயா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