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ங்க இல்லாம நான் இ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ில் நான் நடந்து 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ை துடைத்தெறிந்த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ியே நின்ற எந்தன் வாழ்வ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யாக வந்துதித்த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ிமையிலே நான் நடந்து 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ோளோடு தோள் கோர்த்த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வறி நான் கீழே விழுந்த 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க்கியே சுமந்து சென்ற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வாழவைக்கும் அன்பு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தாங்கி நடத்தும் அன்பு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ங்க இல்லாத ஒரு நிமிஷம் கூ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ால நெனச்சு பார்க்க முடிய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போகும் இடம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ங்க வரணும் நான் அம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டமெல்லாம் நீங்க அமரணும் –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சும் பேச்சிலெல்லாம் நீங்க இருக்கண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2026-06-10T10:06:43Z</dcterms:created>
  <dcterms:modified xsi:type="dcterms:W3CDTF">2026-06-10T10:06:43Z</dcterms:modified>
  <dc:title>துதிப் பாடல்கள் : 939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