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ம நான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ல் நான் நடந்து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ெறிந்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யே நின்ற எந்தன்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க வந்துதித்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ே நான் நடந்து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ோடு தோள் கோர்த்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ி நான் கீழே விழுந்த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ே சுமந்து சென்ற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ாழவைக்கும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ாங்கி நடத்தும் அன்பு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த ஒரு நிமிஷம்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 நெனச்சு பார்க்க முட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ோகும் இட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வரணும் நான் அம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ெல்லாம் நீங்க அமரணும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ம் பேச்சிலெல்லாம் நீங்க இரு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2026-09-08T19:34:24Z</dcterms:created>
  <dcterms:modified xsi:type="dcterms:W3CDTF">2026-09-08T19:34:24Z</dcterms:modified>
  <dc:title>துதிப் பாடல்கள் : 939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