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ர்கள் செய்யும் ஆராதனை பரலோகத்திலுள்ளவைகைளின் சாயலுக்கும் நிழலுக்கும் ஒத்திருக்கிறது; அப்படியே, மோசே கூடாரத்தை உண்டுபண்ணுகையில் மலையிலே உனக்குக் காண்பிக்கப்பட்ட மாதிரியின்படியே நீ எல்லாவற்றையும் செய்ய எச்சரிக்கையாயிருங்கள் என்று தேவன் அவனுக்குக் கட்டளையிட்ட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ர்கள் செய்யும் ஆராதனை பரலோகத்திலுள்ளவைகைளின் சாயலுக்கும் நிழலுக்கும் ஒத்திருக்கிறது; அப்படியே, மோசே கூடாரத்தை உண்டுபண்ணுகையில் மலையிலே உனக்குக் காண்பிக்கப்பட்ட மாதிரியின்படியே நீ எல்லாவற்றையும் செய்ய எச்சரிக்கையாயிருங்கள் என்று தேவன் அவனுக்குக் கட்டளையிட்ட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ோ விசேஷித்த வாக்குத்தத்தங்களின்பேரில் ஸ்தாபிக்கப்பட்ட விசேஷித்த உடன்படிக்கைக்கு எப்படி மத்திஸ்தராயிருக்கிறாரோ, அப்படியே முக்கியமான ஆசாரிய ஊழியத்தையும் பெற்றிருக்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ோ விசேஷித்த வாக்குத்தத்தங்களின்பேரில் ஸ்தாபிக்கப்பட்ட விசேஷித்த உடன்படிக்கைக்கு எப்படி மத்திஸ்தராயிருக்கிறாரோ, அப்படியே முக்கியமான ஆசாரிய ஊழியத்தையும் பெற்றிரு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முதலாம் உடன்படிக்கை பிழைத்திருந்ததானால், இரண்டாம் உடன்படிக்கைக்கு இடம் தேடவேண்டுவதில்லைய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முதலாம் உடன்படிக்கை பிழைத்திருந்ததானால், இரண்டாம் உடன்படிக்கைக்கு இடம் தேடவேண்டுவதில்லைய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ைக் குற்றப்படுத்தி, அவர்களை நோக்கி: இதோ, கர்த்தர் சொல்லுகிறதென்னவெனில்: இஸ்ரவேல் குடும்பத்தோடும் யூதா குடும்பத்தோடும் நான் புது உடன்படிக்கையை ஏற்படுத்துங்காலம் வரு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ைக் குற்றப்படுத்தி, அவர்களை நோக்கி: இதோ, கர்த்தர் சொல்லுகிறதென்னவெனில்: இஸ்ரவேல் குடும்பத்தோடும் யூதா குடும்பத்தோடும் நான் புது உடன்படிக்கையை ஏற்படுத்துங்காலம் வரு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ுடைய பிதாக்களை எகிப்துதேசத்திலிருந்து கொண்டுவரும்படிக்கு நான் அவர்களுடைய கையைப் பிடித்தநாளிலே அவர்களோடு பண்ணின உடன்படிக்கையைப்போல இது இருப்பதில்லை; அந்த உடன்படிக்கையிலே அவர்கள் நிலைநிற்கவில்லையே, நானும் அவர்களைப் புறக்கணித்தேன் என்று கர்த்தர் சொல்லு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ுடைய பிதாக்களை எகிப்துதேசத்திலிருந்து கொண்டுவரும்படிக்கு நான் அவர்களுடைய கையைப் பிடித்தநாளிலே அவர்களோடு பண்ணின உடன்படிக்கையைப்போல இது இருப்பதில்லை; அந்த உடன்படிக்கையிலே அவர்கள் நிலைநிற்கவில்லையே, நானும் அவர்களைப் புறக்கணித்தேன் என்று கர்த்தர் சொல்லு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ேற்சொல்லியவைகளின் முக்கியமான பொருளென்னவெனில்; பரலோகத்திலுள்ள மகத்துவ ஆசனத்தின் வலது பாரிசத்திலே உட்கார்ந்திருக்கிறவருமாய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ுடைய பிதாக்களை எகிப்துதேசத்திலிருந்து கொண்டுவரும்படிக்கு நான் அவர்களுடைய கையைப் பிடித்தநாளிலே அவர்களோடு பண்ணின உடன்படிக்கையைப்போல இது இருப்பதில்லை; அந்த உடன்படிக்கையிலே அவர்கள் நிலைநிற்கவில்லையே, நானும் அவர்களைப் புறக்கணித்தேன் என்று கர்த்தர் சொல்லு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 நாட்களுக்குப்பின்பு நான் இஸ்ரவேல் குடும்பத்தாரோடே பண்ணும் உடன்படிக்கையாவது: என்னுடைய பிரமாணங்களை அவர்களுடைய மனதிலே வைத்து, அவர்களுடைய இருதயங்களில் அவைகளை எழுதுவேன்; நான் அவர்கள் தேவனாயிருப்பேன், அவர்கள் என் ஜனமாயிருப்ப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 நாட்களுக்குப்பின்பு நான் இஸ்ரவேல் குடும்பத்தாரோடே பண்ணும் உடன்படிக்கையாவது: என்னுடைய பிரமாணங்களை அவர்களுடைய மனதிலே வைத்து, அவர்களுடைய இருதயங்களில் அவைகளை எழுதுவேன்; நான் அவர்கள் தேவனாயிருப்பேன், அவர்கள் என் ஜனமாயிருப்ப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 நாட்களுக்குப்பின்பு நான் இஸ்ரவேல் குடும்பத்தாரோடே பண்ணும் உடன்படிக்கையாவது: என்னுடைய பிரமாணங்களை அவர்களுடைய மனதிலே வைத்து, அவர்களுடைய இருதயங்களில் அவைகளை எழுதுவேன்; நான் அவர்கள் தேவனாயிருப்பேன், அவர்கள் என் ஜனமாயிருப்ப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சிறியவன் முதற்கொண்டு பெரியவன்வரைக்கும் எல்லாரும் என்னை அறிவார்கள்; ஆகையால், கர்த்தரை அறிந்துகொள் என்று ஒருவன் தன் அயலானுககும், ஒருவன் தன் சகோதரனுக்கும் போதிக்கவேண்டுவத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சிறியவன் முதற்கொண்டு பெரியவன்வரைக்கும் எல்லாரும் என்னை அறிவார்கள்; ஆகையால், கர்த்தரை அறிந்துகொள் என்று ஒருவன் தன் அயலானுககும், ஒருவன் தன் சகோதரனுக்கும் போதிக்கவேண்டுவத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ஏனெனில் நான் அவர்கள் அநியாயங்களைக் கிருபையாய் மன்னித்து, அவர்கள் பாவங்களையும் அக்கிரமங்களையும் இனி நினையாமலிருப்பேன் என்று கர்த்தர் சொல்லு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ஏனெனில் நான் அவர்கள் அநியாயங்களைக் கிருபையாய் மன்னித்து, அவர்கள் பாவங்களையும் அக்கிரமங்களையும் இனி நினையாமலிருப்பேன் என்று கர்த்தர் சொல்லு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ுது உடன்படிக்கை என்று அவர் சொல்லுகிறதினாலே முந்தினதைப் பழமையாக்கினார்; பழமையானதும் நாள்பட்டதுமாயிருக்கிறது உருவழிந்துபோகக் காலம் சமீபித்திரு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ுது உடன்படிக்கை என்று அவர் சொல்லுகிறதினாலே முந்தினதைப் பழமையாக்கினார்; பழமையானதும் நாள்பட்டதுமாயிருக்கிறது உருவழிந்துபோகக் காலம் சமீபித்திருக்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ேற்சொல்லியவைகளின் முக்கியமான பொருளென்னவெனில்; பரலோகத்திலுள்ள மகத்துவ ஆசனத்தின் வலது பாரிசத்திலே உட்கார்ந்திருக்கிறவருமாய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ிசுத்த ஸ்தலத்திலும், மனுஷராலல்ல, கர்த்தரால் ஸ்தாபிக்கப்பட்ட மெய்யான கூடாரத்திலும் ஆசாரிய ஊழியஞ்செய்கிறவருமாயிருக்கிற பிரதான ஆசாரியர் நமக்கு உண்ட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வ்வொரு பிரதான ஆசாரியனும் காணிக்கைகளையும் பலிகளையும் செலுத்தும்படி நியமிக்கப்படுகிறான்; ஆதலால் செலுத்தும்படிக்கு ஏதோ ஒன்று இவருக்கும் அவசியம் வேண்டியதாய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வ்வொரு பிரதான ஆசாரியனும் காணிக்கைகளையும் பலிகளையும் செலுத்தும்படி நியமிக்கப்படுகிறான்; ஆதலால் செலுத்தும்படிக்கு ஏதோ ஒன்று இவருக்கும் அவசியம் வேண்டியதாயிருக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ூமியிலே அவர் இருப்பாரானால் ஆசாரியராயிருக்கமாட்டார்; ஏனெனில், நியாயப்பிரமாணத்தின்படி காணிக்கைகளைச் செலுத்துகிற ஆசாரியர்கள் இருக்கிறார்களே;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ூமியிலே அவர் இருப்பாரானால் ஆசாரியராயிருக்கமாட்டார்; ஏனெனில், நியாயப்பிரமாணத்தின்படி காணிக்கைகளைச் செலுத்துகிற ஆசாரியர்கள் இருக்கிறார்களே;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ர்கள் செய்யும் ஆராதனை பரலோகத்திலுள்ளவைகைளின் சாயலுக்கும் நிழலுக்கும் ஒத்திருக்கிறது; அப்படியே, மோசே கூடாரத்தை உண்டுபண்ணுகையில் மலையிலே உனக்குக் காண்பிக்கப்பட்ட மாதிரியின்படியே நீ எல்லாவற்றையும் செய்ய எச்சரிக்கையாயிருங்கள் என்று தேவன் அவனுக்குக் கட்டளையிட்ட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2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about to make the tabernacle: for, See, says he, that you make all things according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ttern showed to you in the mou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ut now has he obtained a more excellent ministry, by how much also he is the mediator of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tter covenant, which was established upon better promi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if that first covenant had been faultless, then should no place have been sought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co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finding fault with them, he says, Behold, the days come, says the Lord, when I will mak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w covenant with the house of Israel and with the house of Juda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Not according to the covenant that I made with their fathers in the day when I took them b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 to lead them out of the land of Egypt; because they continued not in my covenant,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of the things which we have spoken this is the sum: We have such an high priest, who is s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garded them not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this is the covenant that I will make with the house of Israel after those days, say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; I will put my laws into their mind, and write them in their hearts: and I will be to them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, and they shall be to me a peopl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y shall not teach every man his neighbour, and every man his brother, saying, Know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: for all shall know me, from the least to the great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I will be merciful to their unrighteousness, and their sins and their iniquities will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ember no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n that he says, A new covenant, he has made the first old. Now that which decays and waxs o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ready to vanish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 the right hand of the throne of the Majesty in the heaven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 minister of the sanctuary, and of the true tabernacle, which the Lord pitched, and not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every high priest is ordained to offer gifts and sacrifices: wherefore it is of necess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is man have somewhat also to off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if he were on earth, he should not be a priest, seeing that there are priests that off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fts according to the law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 serve unto the example and shadow of heavenly things, as Moses was admonished of God when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2026-06-03T11:35:50Z</dcterms:created>
  <dcterms:modified xsi:type="dcterms:W3CDTF">2026-06-03T11:35:50Z</dcterms:modified>
  <dc:title>எபிரெயர்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