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் செய்யும் ஆராதனை பரலோகத்திலுள்ளவைகைளின் சாயலுக்கும் நிழலுக்கும் ஒத்திருக்கிறது; அப்படியே, மோசே கூடாரத்தை உண்டுபண்ணுகையில் மலையிலே உனக்குக் காண்பிக்கப்பட்ட மாதிரியின்படியே நீ எல்லாவற்றையும் செய்ய எச்சரிக்கையாயிருங்கள் என்று தேவன் அவனுக்குக் கட்டளையி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் செய்யும் ஆராதனை பரலோகத்திலுள்ளவைகைளின் சாயலுக்கும் நிழலுக்கும் ஒத்திருக்கிறது; அப்படியே, மோசே கூடாரத்தை உண்டுபண்ணுகையில் மலையிலே உனக்குக் காண்பிக்கப்பட்ட மாதிரியின்படியே நீ எல்லாவற்றையும் செய்ய எச்சரிக்கையாயிருங்கள் என்று தேவன் அவனுக்குக் கட்டளையி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் செய்யும் ஆராதனை பரலோகத்திலுள்ளவைகைளின் சாயலுக்கும் நிழலுக்கும் ஒத்திருக்கிறது; அப்படியே, மோசே கூடாரத்தை உண்டுபண்ணுகையில் மலையிலே உனக்குக் காண்பிக்கப்பட்ட மாதிரியின்படியே நீ எல்லாவற்றையும் செய்ய எச்சரிக்கையாயிருங்கள் என்று தேவன் அவனுக்குக் கட்டளையி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ோ விசேஷித்த வாக்குத்தத்தங்களின்பேரில் ஸ்தாபிக்கப்பட்ட விசேஷித்த உடன்படிக்கைக்கு எப்படி மத்திஸ்தராயிருக்கிறாரோ, அப்படியே முக்கியமான ஆசாரிய ஊழியத்தையும் பெற்ற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ோ விசேஷித்த வாக்குத்தத்தங்களின்பேரில் ஸ்தாபிக்கப்பட்ட விசேஷித்த உடன்படிக்கைக்கு எப்படி மத்திஸ்தராயிருக்கிறாரோ, அப்படியே முக்கியமான ஆசாரிய ஊழியத்தையும் பெற்ற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ோ விசேஷித்த வாக்குத்தத்தங்களின்பேரில் ஸ்தாபிக்கப்பட்ட விசேஷித்த உடன்படிக்கைக்கு எப்படி மத்திஸ்தராயிருக்கிறாரோ, அப்படியே முக்கியமான ஆசாரிய ஊழியத்தையும் பெற்ற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முதலாம் உடன்படிக்கை பிழைத்திருந்ததானால், இரண்டாம் உடன்படிக்கைக்கு இடம் தேடவேண்டுவதில்ல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க் குற்றப்படுத்தி, அவர்களை நோக்கி: இதோ, கர்த்தர் சொல்லுகிறதென்னவெனில்: இஸ்ரவேல் குடும்பத்தோடும் யூதா குடும்பத்தோடும் நான் புது உடன்படிக்கையை ஏற்படுத்துங்காலம் வர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க் குற்றப்படுத்தி, அவர்களை நோக்கி: இதோ, கர்த்தர் சொல்லுகிறதென்னவெனில்: இஸ்ரவேல் குடும்பத்தோடும் யூதா குடும்பத்தோடும் நான் புது உடன்படிக்கையை ஏற்படுத்துங்காலம் வர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பிதாக்களை எகிப்துதேசத்திலிருந்து கொண்டுவரும்படிக்கு நான் அவர்களுடைய கையைப் பிடித்தநாளிலே அவர்களோடு பண்ணின உடன்படிக்கையைப்போல இது இருப்பதில்லை; அந்த உடன்படிக்கையிலே அவர்கள் நிலைநிற்கவில்லையே, நானும் அவர்களைப் புறக்கணித்தேன்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ற்சொல்லியவைகளின் முக்கியமான பொருளென்னவெனில்; பரலோகத்திலுள்ள மகத்துவ ஆசனத்தின் வலது பாரிசத்திலே உட்கார்ந்திருக்கிறவருமாய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பிதாக்களை எகிப்துதேசத்திலிருந்து கொண்டுவரும்படிக்கு நான் அவர்களுடைய கையைப் பிடித்தநாளிலே அவர்களோடு பண்ணின உடன்படிக்கையைப்போல இது இருப்பதில்லை; அந்த உடன்படிக்கையிலே அவர்கள் நிலைநிற்கவில்லையே, நானும் அவர்களைப் புறக்கணித்தேன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பிதாக்களை எகிப்துதேசத்திலிருந்து கொண்டுவரும்படிக்கு நான் அவர்களுடைய கையைப் பிடித்தநாளிலே அவர்களோடு பண்ணின உடன்படிக்கையைப்போல இது இருப்பதில்லை; அந்த உடன்படிக்கையிலே அவர்கள் நிலைநிற்கவில்லையே, நானும் அவர்களைப் புறக்கணித்தேன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ாட்களுக்குப்பின்பு நான் இஸ்ரவேல் குடும்பத்தாரோடே பண்ணும் உடன்படிக்கையாவது: என்னுடைய பிரமாணங்களை அவர்களுடைய மனதிலே வைத்து, அவர்களுடைய இருதயங்களில் அவைகளை எழுதுவேன்; நான் அவர்கள் தேவனாயிருப்பேன், அவர்கள் என் ஜனமாயிருப்ப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ாட்களுக்குப்பின்பு நான் இஸ்ரவேல் குடும்பத்தாரோடே பண்ணும் உடன்படிக்கையாவது: என்னுடைய பிரமாணங்களை அவர்களுடைய மனதிலே வைத்து, அவர்களுடைய இருதயங்களில் அவைகளை எழுதுவேன்; நான் அவர்கள் தேவனாயிருப்பேன், அவர்கள் என் ஜனமாயிரு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ாட்களுக்குப்பின்பு நான் இஸ்ரவேல் குடும்பத்தாரோடே பண்ணும் உடன்படிக்கையாவது: என்னுடைய பிரமாணங்களை அவர்களுடைய மனதிலே வைத்து, அவர்களுடைய இருதயங்களில் அவைகளை எழுதுவேன்; நான் அவர்கள் தேவனாயிருப்பேன், அவர்கள் என் ஜனமாயிரு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சிறியவன் முதற்கொண்டு பெரியவன்வரைக்கும் எல்லாரும் என்னை அறிவார்கள்; ஆகையால், கர்த்தரை அறிந்துகொள் என்று ஒருவன் தன் அயலானுககும், ஒருவன் தன் சகோதரனுக்கும் போதிக்கவேண்டுவத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சிறியவன் முதற்கொண்டு பெரியவன்வரைக்கும் எல்லாரும் என்னை அறிவார்கள்; ஆகையால், கர்த்தரை அறிந்துகொள் என்று ஒருவன் தன் அயலானுககும், ஒருவன் தன் சகோதரனுக்கும் போதிக்கவேண்டு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னெனில் நான் அவர்கள் அநியாயங்களைக் கிருபையாய் மன்னித்து, அவர்கள் பாவங்களையும் அக்கிரமங்களையும் இனி நினையாமலிருப்பேன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னெனில் நான் அவர்கள் அநியாயங்களைக் கிருபையாய் மன்னித்து, அவர்கள் பாவங்களையும் அக்கிரமங்களையும் இனி நினையாமலிருப்பேன் என்று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து உடன்படிக்கை என்று அவர் சொல்லுகிறதினாலே முந்தினதைப் பழமையாக்கினார்; பழமையானதும் நாள்பட்டதுமாயிருக்கிறது உருவழிந்துபோகக் காலம் சமீபித்த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ற்சொல்லியவைகளின் முக்கியமான பொருளென்னவெனில்; பரலோகத்திலுள்ள மகத்துவ ஆசனத்தின் வலது பாரிசத்திலே உட்கார்ந்திருக்கிறவருமாய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து உடன்படிக்கை என்று அவர் சொல்லுகிறதினாலே முந்தினதைப் பழமையாக்கினார்; பழமையானதும் நாள்பட்டதுமாயிருக்கிறது உருவழிந்துபோகக் காலம் சமீபித்த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ஸ்தலத்திலும், மனுஷராலல்ல, கர்த்தரால் ஸ்தாபிக்கப்பட்ட மெய்யான கூடாரத்திலும் ஆசாரிய ஊழியஞ்செய்கிறவருமாயிருக்கிற பிரதான ஆசாரியர் நமக்கு உண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ஸ்தலத்திலும், மனுஷராலல்ல, கர்த்தரால் ஸ்தாபிக்கப்பட்ட மெய்யான கூடாரத்திலும் ஆசாரிய ஊழியஞ்செய்கிறவருமாயிருக்கிற பிரதான ஆசாரியர் நமக்கு உண்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வ்வொரு பிரதான ஆசாரியனும் காணிக்கைகளையும் பலிகளையும் செலுத்தும்படி நியமிக்கப்படுகிறான்; ஆதலால் செலுத்தும்படிக்கு ஏதோ ஒன்று இவருக்கும் அவசியம் வேண்டியத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வ்வொரு பிரதான ஆசாரியனும் காணிக்கைகளையும் பலிகளையும் செலுத்தும்படி நியமிக்கப்படுகிறான்; ஆதலால் செலுத்தும்படிக்கு ஏதோ ஒன்று இவருக்கும் அவசியம் வேண்டியத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லே அவர் இருப்பாரானால் ஆசாரியராயிருக்கமாட்டார்; ஏனெனில், நியாயப்பிரமாணத்தின்படி காணிக்கைகளைச் செலுத்துகிற ஆசாரியர்கள் இருக்கிறார்களே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லே அவர் இருப்பாரானால் ஆசாரியராயிருக்கமாட்டார்; ஏனெனில், நியாயப்பிரமாணத்தின்படி காணிக்கைகளைச் செலுத்துகிற ஆசாரியர்கள் இருக்கிறார்களே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জকরা য়ে কাজ করেন তা কেবল স্বর্গীয় জিনিসগুলির নকল ছায়ামাত্র৷ মোশি যখন পবিত্র তাঁবু স্থাপ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যাচ্ছিলেন, তখন ঈশ্বর তাঁকে সতর্ক করে বলেছিলেন, ‘দেখো, পাহাড়ের ওপরে তোমাকে য়েমন শিবির দেখ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 তুমি ঠিক সেইরকমই করো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এখন যীশুকে য়ে কাজের জন্য নিযোগ করা হয়েছে তা ঐ যাজকদের থেকে অনেক গুণে মহত্৷ সেই এক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ীশু য়ে নতুন চুক্তি ঈশ্বরের কাছ থেকে এনেছেন তা পুরাতন চুক্তিটির থেকে অনেক শ্রেষ্ঠ৷ এই নতুন চ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্রেষ্ঠ বিষয়ের প্রতিশ্রুতির ওপর স্থাপিত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ারণ ঐ প্রথম চুক্তি যদি নিখুঁত হতো, তাহলে তার জায়গায় দ্বিতীয় চুক্তি স্থাপনের প্রযোজন হত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ঈশ্বর লোকদের মধ্যে ত্রুটি লক্ষ্য করে বলেছিলেন:‘দেখো, এমন সময় আসছে, যখন আমি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দের ও যিহূদার লোকেদের সঙ্গে এক নতুন চুক্তি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চুক্তি অনুসারে নয় যা আমি তাদের পিতৃপুরুষদের সঙ্গে এর আগে করেছিলাম, য়েদিন আমি তাদের হাত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খন আমরা য়ে বিষয় বলছি, তার প্রধান বক্তব্য হচ্ছে: আমাদের এক মহাযাজক আছেন, যিনি স্বর্গে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 দেশ থেকে বাইরে বের করে নিয়ে এসেছিলাম৷ আমার সঙ্গে তাদের য়ে চুক্তি হয়েছিল তাতে তাদের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 না; আর তাই আমি তাদের কাছ থেকে মুখ ঘুরিয়ে নিয়েছিলাম, একথা প্রভু ব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ইস্রায়েল বংশের সঙ্গে এক নতুন চুক্তি স্থির করব; ভবিষ্যতে আমি এই চুক্তি স্থাপন করব, এ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বলেন৷ আমি তাদের মনের মাঝে আমার বিধি-ব্যবস্থা দেবো আর তাদের হৃদয়ে আমার ব্যবস্থা লিখে দেবো৷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ঈশ্বর হবো ও তারা আমার প্রজ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াউকে আর তাদের সহ নাগরিকদের ও ভাইদের এই বলে শিক্ষা দেবার দরকার হবে না, প্রভুকে জানো, কারণ ছ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ড় পর্যন্ত সবাই আমাকে জান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ারণ আমার বিরুদ্ধে তারা যতো অপরাধ করেছে সে সব আমি ক্ষমা করব, তাদের সকল পাপ আর কখনও স্মরণ কর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’ যিরমিয় 31 :31 -3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ই চুক্তিকে যখন ঈশ্বর নতুন বলছেন তখন প্রথমের চুক্তিটি পুরানো হয়ে যাচ্ছে৷ যা কিছু পুরানো তা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ময় সিংহাসনের ডানপাশে বস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র্ণ আর তা শিগ্গিরই বিলীন 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সেই মহাপবিত্রস্থানে সেবা করছেন, যা প্রকৃত উপাসনার স্থান এবং য়ে উপাসনাস্থল মানুষের হাতে গ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 বরং ঈশ্বর স্বয়ং তা নির্মাণ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ত্যেক মহাযাজককে বলি ও উপহার উত্‌সর্গ করার জন্যই নিযোগ করা হয়৷ তাই আমাদের এই মহাযাজকক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কিছু উত্‌সর্গ করতে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মহাযাজক যদি পৃথিবীতে থাকতেন তবে তিনি কখনও যাজক হতেন না, কারণ পুরানো বিধি-ব্যবস্থা অনুযায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যাজকরা ঈশ্বরকে উপহার নিবেদন করার জন্য র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2026-07-31T16:35:25Z</dcterms:created>
  <dcterms:modified xsi:type="dcterms:W3CDTF">2026-07-31T16:35:25Z</dcterms:modified>
  <dc:title>எபிரெயர்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