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notesSlides/notesSlide32.xml" ContentType="application/vnd.openxmlformats-officedocument.presentationml.notesSlide+xml"/>
  <Override PartName="/ppt/slides/slide33.xml" ContentType="application/vnd.openxmlformats-officedocument.presentationml.slide+xml"/>
  <Override PartName="/ppt/notesSlides/notesSlide33.xml" ContentType="application/vnd.openxmlformats-officedocument.presentationml.notesSlide+xml"/>
  <Override PartName="/ppt/slides/slide34.xml" ContentType="application/vnd.openxmlformats-officedocument.presentationml.slide+xml"/>
  <Override PartName="/ppt/notesSlides/notesSlide34.xml" ContentType="application/vnd.openxmlformats-officedocument.presentationml.notesSlide+xml"/>
  <Override PartName="/ppt/slides/slide35.xml" ContentType="application/vnd.openxmlformats-officedocument.presentationml.slide+xml"/>
  <Override PartName="/ppt/notesSlides/notesSlide35.xml" ContentType="application/vnd.openxmlformats-officedocument.presentationml.notesSlide+xml"/>
  <Override PartName="/ppt/slides/slide36.xml" ContentType="application/vnd.openxmlformats-officedocument.presentationml.slide+xml"/>
  <Override PartName="/ppt/notesSlides/notesSlide36.xml" ContentType="application/vnd.openxmlformats-officedocument.presentationml.notesSlide+xml"/>
  <Override PartName="/ppt/slides/slide37.xml" ContentType="application/vnd.openxmlformats-officedocument.presentationml.slide+xml"/>
  <Override PartName="/ppt/notesSlides/notesSlide37.xml" ContentType="application/vnd.openxmlformats-officedocument.presentationml.notesSlide+xml"/>
  <Override PartName="/ppt/slides/slide38.xml" ContentType="application/vnd.openxmlformats-officedocument.presentationml.slide+xml"/>
  <Override PartName="/ppt/notesSlides/notesSlide38.xml" ContentType="application/vnd.openxmlformats-officedocument.presentationml.notesSlide+xml"/>
  <Override PartName="/ppt/slides/slide39.xml" ContentType="application/vnd.openxmlformats-officedocument.presentationml.slide+xml"/>
  <Override PartName="/ppt/notesSlides/notesSlide39.xml" ContentType="application/vnd.openxmlformats-officedocument.presentationml.notesSlide+xml"/>
  <Override PartName="/ppt/slides/slide40.xml" ContentType="application/vnd.openxmlformats-officedocument.presentationml.slide+xml"/>
  <Override PartName="/ppt/notesSlides/notesSlide40.xml" ContentType="application/vnd.openxmlformats-officedocument.presentationml.notesSlide+xml"/>
  <Override PartName="/ppt/slides/slide41.xml" ContentType="application/vnd.openxmlformats-officedocument.presentationml.slide+xml"/>
  <Override PartName="/ppt/notesSlides/notesSlide41.xml" ContentType="application/vnd.openxmlformats-officedocument.presentationml.notesSlide+xml"/>
  <Override PartName="/ppt/slides/slide42.xml" ContentType="application/vnd.openxmlformats-officedocument.presentationml.slide+xml"/>
  <Override PartName="/ppt/notesSlides/notesSlide42.xml" ContentType="application/vnd.openxmlformats-officedocument.presentationml.notesSlide+xml"/>
  <Override PartName="/ppt/slides/slide43.xml" ContentType="application/vnd.openxmlformats-officedocument.presentationml.slide+xml"/>
  <Override PartName="/ppt/notesSlides/notesSlide43.xml" ContentType="application/vnd.openxmlformats-officedocument.presentationml.notesSlide+xml"/>
  <Override PartName="/ppt/slides/slide44.xml" ContentType="application/vnd.openxmlformats-officedocument.presentationml.slide+xml"/>
  <Override PartName="/ppt/notesSlides/notesSlide44.xml" ContentType="application/vnd.openxmlformats-officedocument.presentationml.notesSlide+xml"/>
  <Override PartName="/ppt/slides/slide45.xml" ContentType="application/vnd.openxmlformats-officedocument.presentationml.slide+xml"/>
  <Override PartName="/ppt/notesSlides/notesSlide45.xml" ContentType="application/vnd.openxmlformats-officedocument.presentationml.notesSlide+xml"/>
  <Override PartName="/ppt/slides/slide46.xml" ContentType="application/vnd.openxmlformats-officedocument.presentationml.slide+xml"/>
  <Override PartName="/ppt/notesSlides/notesSlide46.xml" ContentType="application/vnd.openxmlformats-officedocument.presentationml.notesSlide+xml"/>
  <Override PartName="/ppt/slides/slide47.xml" ContentType="application/vnd.openxmlformats-officedocument.presentationml.slide+xml"/>
  <Override PartName="/ppt/notesSlides/notesSlide47.xml" ContentType="application/vnd.openxmlformats-officedocument.presentationml.notesSlide+xml"/>
  <Override PartName="/ppt/slides/slide48.xml" ContentType="application/vnd.openxmlformats-officedocument.presentationml.slide+xml"/>
  <Override PartName="/ppt/notesSlides/notesSlide48.xml" ContentType="application/vnd.openxmlformats-officedocument.presentationml.notesSlide+xml"/>
  <Override PartName="/ppt/slides/slide49.xml" ContentType="application/vnd.openxmlformats-officedocument.presentationml.slide+xml"/>
  <Override PartName="/ppt/notesSlides/notesSlide49.xml" ContentType="application/vnd.openxmlformats-officedocument.presentationml.notesSlide+xml"/>
  <Override PartName="/ppt/slides/slide50.xml" ContentType="application/vnd.openxmlformats-officedocument.presentationml.slide+xml"/>
  <Override PartName="/ppt/notesSlides/notesSlide50.xml" ContentType="application/vnd.openxmlformats-officedocument.presentationml.notesSlide+xml"/>
  <Override PartName="/ppt/slides/slide51.xml" ContentType="application/vnd.openxmlformats-officedocument.presentationml.slide+xml"/>
  <Override PartName="/ppt/notesSlides/notesSlide51.xml" ContentType="application/vnd.openxmlformats-officedocument.presentationml.notesSlide+xml"/>
  <Override PartName="/ppt/slides/slide52.xml" ContentType="application/vnd.openxmlformats-officedocument.presentationml.slide+xml"/>
  <Override PartName="/ppt/notesSlides/notesSlide52.xml" ContentType="application/vnd.openxmlformats-officedocument.presentationml.notesSlide+xml"/>
  <Override PartName="/ppt/slides/slide53.xml" ContentType="application/vnd.openxmlformats-officedocument.presentationml.slide+xml"/>
  <Override PartName="/ppt/notesSlides/notesSlide53.xml" ContentType="application/vnd.openxmlformats-officedocument.presentationml.notesSlide+xml"/>
  <Override PartName="/ppt/slides/slide54.xml" ContentType="application/vnd.openxmlformats-officedocument.presentationml.slide+xml"/>
  <Override PartName="/ppt/notesSlides/notesSlide54.xml" ContentType="application/vnd.openxmlformats-officedocument.presentationml.notesSlide+xml"/>
  <Override PartName="/ppt/slides/slide55.xml" ContentType="application/vnd.openxmlformats-officedocument.presentationml.slide+xml"/>
  <Override PartName="/ppt/notesSlides/notesSlide55.xml" ContentType="application/vnd.openxmlformats-officedocument.presentationml.notesSlide+xml"/>
  <Override PartName="/ppt/slides/slide56.xml" ContentType="application/vnd.openxmlformats-officedocument.presentationml.slide+xml"/>
  <Override PartName="/ppt/notesSlides/notesSlide56.xml" ContentType="application/vnd.openxmlformats-officedocument.presentationml.notesSlide+xml"/>
  <Override PartName="/ppt/slides/slide57.xml" ContentType="application/vnd.openxmlformats-officedocument.presentationml.slide+xml"/>
  <Override PartName="/ppt/notesSlides/notesSlide57.xml" ContentType="application/vnd.openxmlformats-officedocument.presentationml.notesSlide+xml"/>
  <Override PartName="/ppt/slides/slide58.xml" ContentType="application/vnd.openxmlformats-officedocument.presentationml.slide+xml"/>
  <Override PartName="/ppt/notesSlides/notesSlide58.xml" ContentType="application/vnd.openxmlformats-officedocument.presentationml.notesSlide+xml"/>
  <Override PartName="/ppt/slides/slide59.xml" ContentType="application/vnd.openxmlformats-officedocument.presentationml.slide+xml"/>
  <Override PartName="/ppt/notesSlides/notesSlide59.xml" ContentType="application/vnd.openxmlformats-officedocument.presentationml.notesSlide+xml"/>
  <Override PartName="/ppt/slides/slide60.xml" ContentType="application/vnd.openxmlformats-officedocument.presentationml.slide+xml"/>
  <Override PartName="/ppt/notesSlides/notesSlide60.xml" ContentType="application/vnd.openxmlformats-officedocument.presentationml.notesSlide+xml"/>
  <Override PartName="/ppt/slides/slide61.xml" ContentType="application/vnd.openxmlformats-officedocument.presentationml.slide+xml"/>
  <Override PartName="/ppt/notesSlides/notesSlide61.xml" ContentType="application/vnd.openxmlformats-officedocument.presentationml.notesSlide+xml"/>
  <Override PartName="/ppt/slides/slide62.xml" ContentType="application/vnd.openxmlformats-officedocument.presentationml.slide+xml"/>
  <Override PartName="/ppt/notesSlides/notesSlide62.xml" ContentType="application/vnd.openxmlformats-officedocument.presentationml.notesSlide+xml"/>
  <Override PartName="/ppt/slides/slide63.xml" ContentType="application/vnd.openxmlformats-officedocument.presentationml.slide+xml"/>
  <Override PartName="/ppt/notesSlides/notesSlide63.xml" ContentType="application/vnd.openxmlformats-officedocument.presentationml.notesSlide+xml"/>
  <Override PartName="/ppt/slides/slide64.xml" ContentType="application/vnd.openxmlformats-officedocument.presentationml.slide+xml"/>
  <Override PartName="/ppt/notesSlides/notesSlide64.xml" ContentType="application/vnd.openxmlformats-officedocument.presentationml.notesSlide+xml"/>
  <Override PartName="/ppt/slides/slide65.xml" ContentType="application/vnd.openxmlformats-officedocument.presentationml.slide+xml"/>
  <Override PartName="/ppt/notesSlides/notesSlide65.xml" ContentType="application/vnd.openxmlformats-officedocument.presentationml.notesSlide+xml"/>
  <Override PartName="/ppt/slides/slide66.xml" ContentType="application/vnd.openxmlformats-officedocument.presentationml.slide+xml"/>
  <Override PartName="/ppt/notesSlides/notesSlide66.xml" ContentType="application/vnd.openxmlformats-officedocument.presentationml.notesSlide+xml"/>
  <Override PartName="/ppt/slides/slide67.xml" ContentType="application/vnd.openxmlformats-officedocument.presentationml.slide+xml"/>
  <Override PartName="/ppt/notesSlides/notesSlide67.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 id="322" r:id="rId6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slide" Target="slides/slide66.xml"/>
  <Relationship Id="rId69" Type="http://schemas.openxmlformats.org/officeDocument/2006/relationships/slide" Target="slides/slide67.xml"/>
  <Relationship Id="rId70" Type="http://schemas.openxmlformats.org/officeDocument/2006/relationships/presProps" Target="presProps.xml"/>
  <Relationship Id="rId71" Type="http://schemas.openxmlformats.org/officeDocument/2006/relationships/viewProps" Target="viewProps.xml"/>
  <Relationship Id="rId72" Type="http://schemas.openxmlformats.org/officeDocument/2006/relationships/tableStyles" Target="tableStyles.xml"/>
</Relationship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2. தான் சமாரியாவிலே கட்டின பாகாலின் கோவிலில் பாகாலுக்குப் பலிபீடத்தை எடுப்பித்தான்.]]></a:t>
            </a:r>
          </a:p>
        </p:txBody>
      </p:sp>
    </p:spTree>
  </p:cSld>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3. ஆகாப் ஒரு விக்கிரகத்தோப்பையும் வைத்து, இஸ்ரவேலின் தேவனாகிய கர்த்தருக்குக் கோபம் உண்டாக்கும்படிக்கு தனக்கு முன்னிருந்த இஸ்ரவேலின் ராஜாக்களெல்லாம் செய்ததைப்பார்க்கிலும் அதிகமாய்ச் செய்துவந்தான்.]]></a:t>
            </a:r>
          </a:p>
        </p:txBody>
      </p:sp>
    </p:spTree>
  </p:cSld>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3. ஆகாப் ஒரு விக்கிரகத்தோப்பையும் வைத்து, இஸ்ரவேலின் தேவனாகிய கர்த்தருக்குக் கோபம் உண்டாக்கும்படிக்கு தனக்கு முன்னிருந்த இஸ்ரவேலின் ராஜாக்களெல்லாம் செய்ததைப்பார்க்கிலும் அதிகமாய்ச் செய்துவந்தான்.]]></a:t>
            </a:r>
          </a:p>
        </p:txBody>
      </p:sp>
    </p:spTree>
  </p:cSld>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4. அவன் நாட்களிலே பெத்தேல் ஊரானாகிய ஈயேல் எரிகோவைக் கட்டினான்; கர்த்தர் நூனின் குமாரனாகிய யோசுவாவைக் கொண்டு சொல்லியிருந்த வார்த்தையின்படியே, அவன் அதின் அஸ்திபாரத்தைப் போடுகிறபோது, அபிராம் என்னும் தன் மூத்த குமாரனையும், அதின் வாசல்களை வைக்கிறபோது செகூப் என்னும் தன் இளையகுமாரனையும் சாகக்கொடுத்தான்.]]></a:t>
            </a:r>
          </a:p>
        </p:txBody>
      </p:sp>
    </p:spTree>
  </p:cSld>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4. அவன் நாட்களிலே பெத்தேல் ஊரானாகிய ஈயேல் எரிகோவைக் கட்டினான்; கர்த்தர் நூனின் குமாரனாகிய யோசுவாவைக் கொண்டு சொல்லியிருந்த வார்த்தையின்படியே, அவன் அதின் அஸ்திபாரத்தைப் போடுகிறபோது, அபிராம் என்னும் தன் மூத்த குமாரனையும், அதின் வாசல்களை வைக்கிறபோது செகூப் என்னும் தன் இளையகுமாரனையும் சாகக்கொடுத்தான்.]]></a:t>
            </a:r>
          </a:p>
        </p:txBody>
      </p:sp>
    </p:spTree>
  </p:cSld>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4. அவன் நாட்களிலே பெத்தேல் ஊரானாகிய ஈயேல் எரிகோவைக் கட்டினான்; கர்த்தர் நூனின் குமாரனாகிய யோசுவாவைக் கொண்டு சொல்லியிருந்த வார்த்தையின்படியே, அவன் அதின் அஸ்திபாரத்தைப் போடுகிறபோது, அபிராம் என்னும் தன் மூத்த குமாரனையும், அதின் வாசல்களை வைக்கிறபோது செகூப் என்னும் தன் இளையகுமாரனையும் சாகக்கொடுத்தான்.]]></a:t>
            </a:r>
          </a:p>
        </p:txBody>
      </p:sp>
    </p:spTree>
  </p:cSld>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பாஷாவுக்கு விரோதமாகக் கர்த்தருடைய வார்த்தை ஆனானியின் குமாரனாகிய யெகூவுக்கு உண்டாயிற்று, அவர்:]]></a:t>
            </a:r>
          </a:p>
        </p:txBody>
      </p:sp>
    </p:spTree>
  </p:cSld>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நான் உன்னைத் தூளிலிருந்து உயர்த்தி, உன்னை என் ஜனமாகிய இஸ்ரவேலின்மேல் தலைவனாக வைத்திருக்கையில், நீ யெரொபெயாமின் வழியிலே நடந்து, என் ஜனமாகிய இஸ்ரவேல் தங்கள் பாவங்களால் எனக்குக் கோபமுண்டாக்கும்படி அவர்களைப் பாவஞ்செய்யப்பண்ணுகிறபடியினால்,]]></a:t>
            </a:r>
          </a:p>
        </p:txBody>
      </p:sp>
    </p:spTree>
  </p:cSld>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நான் உன்னைத் தூளிலிருந்து உயர்த்தி, உன்னை என் ஜனமாகிய இஸ்ரவேலின்மேல் தலைவனாக வைத்திருக்கையில், நீ யெரொபெயாமின் வழியிலே நடந்து, என் ஜனமாகிய இஸ்ரவேல் தங்கள் பாவங்களால் எனக்குக் கோபமுண்டாக்கும்படி அவர்களைப் பாவஞ்செய்யப்பண்ணுகிறபடியினால்,]]></a:t>
            </a:r>
          </a:p>
        </p:txBody>
      </p:sp>
    </p:spTree>
  </p:cSld>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இதோ, நான் பாஷாவின் பின்னடியாரையும் அவன் வீட்டாரின் பின்னடியாரையும் அழித்துப்போட்டு, உன் வீட்டை நேபாத்தின் குமாரனாகிய யெரொபெயாமின் வீட்டைப்போல ஆக்குவேன்.]]></a:t>
            </a: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8. உம்ரி தன் பிதாக்களோடே நித்திரையடைந்து, சமாரியாவிலே அடக்கம் பண்ணப்பட்டான்; அவன் குமாரனாகிய ஆகாப் அவன் ஸ்தானத்தில் ராஜாவானான்.]]></a:t>
            </a:r>
          </a:p>
        </p:txBody>
      </p:sp>
    </p:spTree>
  </p:cSld>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இதோ, நான் பாஷாவின் பின்னடியாரையும் அவன் வீட்டாரின் பின்னடியாரையும் அழித்துப்போட்டு, உன் வீட்டை நேபாத்தின் குமாரனாகிய யெரொபெயாமின் வீட்டைப்போல ஆக்குவேன்.]]></a:t>
            </a:r>
          </a:p>
        </p:txBody>
      </p:sp>
    </p:spTree>
  </p:cSld>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பாஷாவின் சந்ததியிலே பட்டணத்தில் சாகிறவனை நாய்கள் தின்னும்; வெளியிலே சாகிறவனை ஆகாயத்துப் பறவைகள் தின்னும் என்றார்.]]></a:t>
            </a:r>
          </a:p>
        </p:txBody>
      </p:sp>
    </p:spTree>
  </p:cSld>
</p:notes>
</file>

<file path=ppt/notesSlides/notesSlide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பாஷாவின் சந்ததியிலே பட்டணத்தில் சாகிறவனை நாய்கள் தின்னும்; வெளியிலே சாகிறவனை ஆகாயத்துப் பறவைகள் தின்னும் என்றார்.]]></a:t>
            </a:r>
          </a:p>
        </p:txBody>
      </p:sp>
    </p:spTree>
  </p:cSld>
</p:notes>
</file>

<file path=ppt/notesSlides/notesSlide2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பாஷாவின் மற்ற வர்த்தமானங்களும், அவன் செய்ததும், அவனுடைய வல்லமையும், இஸ்ரவேல் ராஜாக்களின் நாளாகமப் புஸ்தகத்தில் அல்லவோ எழுதியிருக்கிறது.]]></a:t>
            </a:r>
          </a:p>
        </p:txBody>
      </p:sp>
    </p:spTree>
  </p:cSld>
</p:notes>
</file>

<file path=ppt/notesSlides/notesSlide2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பாஷா தன் பிதாக்களோடே நித்திரையடைந்து திர்சாவில் அடக்கம்பண்ணப்பட்டான்; அவன் குமாரனாகிய ஏலா அவன் ஸ்தானத்தில் ராஜாவானான்.]]></a:t>
            </a:r>
          </a:p>
        </p:txBody>
      </p:sp>
    </p:spTree>
  </p:cSld>
</p:notes>
</file>

<file path=ppt/notesSlides/notesSlide2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பாஷா தன் பிதாக்களோடே நித்திரையடைந்து திர்சாவில் அடக்கம்பண்ணப்பட்டான்; அவன் குமாரனாகிய ஏலா அவன் ஸ்தானத்தில் ராஜாவானான்.]]></a:t>
            </a:r>
          </a:p>
        </p:txBody>
      </p:sp>
    </p:spTree>
  </p:cSld>
</p:notes>
</file>

<file path=ppt/notesSlides/notesSlide2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பாஷா தன் கைகளின் செய்கையால் கர்த்தருக்குக் கோபமுண்டாக்கி, அவர் பார்வைக்குச் செய்த எல்லாப் பொல்லாப்பினிமித்தமும், அவன் யெரொபெயாமின் வீட்டாரை வெட்டிப்போட்டதினிமித்தமும், இவர்களைப்போல் ஆவான் என்று அவனுக்கும் அவன் வீட்டுக்கும் விரோதமாக ஆனானியின் குமாரனாகிய யெகூ என்னும் தீர்க்கதரிசியினால் கர்த்தருடைய வார்த்தை பின்னும் உண்டாயிற்று.]]></a:t>
            </a:r>
          </a:p>
        </p:txBody>
      </p:sp>
    </p:spTree>
  </p:cSld>
</p:notes>
</file>

<file path=ppt/notesSlides/notesSlide2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பாஷா தன் கைகளின் செய்கையால் கர்த்தருக்குக் கோபமுண்டாக்கி, அவர் பார்வைக்குச் செய்த எல்லாப் பொல்லாப்பினிமித்தமும், அவன் யெரொபெயாமின் வீட்டாரை வெட்டிப்போட்டதினிமித்தமும், இவர்களைப்போல் ஆவான் என்று அவனுக்கும் அவன் வீட்டுக்கும் விரோதமாக ஆனானியின் குமாரனாகிய யெகூ என்னும் தீர்க்கதரிசியினால் கர்த்தருடைய வார்த்தை பின்னும் உண்டாயிற்று.]]></a:t>
            </a:r>
          </a:p>
        </p:txBody>
      </p:sp>
    </p:spTree>
  </p:cSld>
</p:notes>
</file>

<file path=ppt/notesSlides/notesSlide2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பாஷா தன் கைகளின் செய்கையால் கர்த்தருக்குக் கோபமுண்டாக்கி, அவர் பார்வைக்குச் செய்த எல்லாப் பொல்லாப்பினிமித்தமும், அவன் யெரொபெயாமின் வீட்டாரை வெட்டிப்போட்டதினிமித்தமும், இவர்களைப்போல் ஆவான் என்று அவனுக்கும் அவன் வீட்டுக்கும் விரோதமாக ஆனானியின் குமாரனாகிய யெகூ என்னும் தீர்க்கதரிசியினால் கர்த்தருடைய வார்த்தை பின்னும் உண்டாயிற்று.]]></a:t>
            </a:r>
          </a:p>
        </p:txBody>
      </p:sp>
    </p:spTree>
  </p:cSld>
</p:notes>
</file>

<file path=ppt/notesSlides/notesSlide2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யூதாவின் ராஜாவான ஆசாவின் இருபத்தாறாம் வருஷத்திலே பாஷாவின் குமாரனாகிய ஏலா இஸ்ரவேலின்மேல் திர்சாவிலே ராஜாவாகி இரண்டு வருஷம் அரசாண்டான்.]]></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8. உம்ரி தன் பிதாக்களோடே நித்திரையடைந்து, சமாரியாவிலே அடக்கம் பண்ணப்பட்டான்; அவன் குமாரனாகிய ஆகாப் அவன் ஸ்தானத்தில் ராஜாவானான்.]]></a:t>
            </a:r>
          </a:p>
        </p:txBody>
      </p:sp>
    </p:spTree>
  </p:cSld>
</p:notes>
</file>

<file path=ppt/notesSlides/notesSlide3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யூதாவின் ராஜாவான ஆசாவின் இருபத்தாறாம் வருஷத்திலே பாஷாவின் குமாரனாகிய ஏலா இஸ்ரவேலின்மேல் திர்சாவிலே ராஜாவாகி இரண்டு வருஷம் அரசாண்டான்.]]></a:t>
            </a:r>
          </a:p>
        </p:txBody>
      </p:sp>
    </p:spTree>
  </p:cSld>
</p:notes>
</file>

<file path=ppt/notesSlides/notesSlide3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இரதங்களில் பாதிபங்குக்குத் தலைவனாகிய சிம்ரி என்னும் அவன் ஊழியக்காரன் அவனுக்கு விரோதமாய்க் கட்டுப்பாடுபண்ணி, அவன் திர்சாவிலே அவ்விடத்து அரமனை உக்கிராணக்காரனாகிய அர்சாவின் வீட்டிலே குடித்து வெறி கொண்டிருக்கையில்,]]></a:t>
            </a:r>
          </a:p>
        </p:txBody>
      </p:sp>
    </p:spTree>
  </p:cSld>
</p:notes>
</file>

<file path=ppt/notesSlides/notesSlide3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இரதங்களில் பாதிபங்குக்குத் தலைவனாகிய சிம்ரி என்னும் அவன் ஊழியக்காரன் அவனுக்கு விரோதமாய்க் கட்டுப்பாடுபண்ணி, அவன் திர்சாவிலே அவ்விடத்து அரமனை உக்கிராணக்காரனாகிய அர்சாவின் வீட்டிலே குடித்து வெறி கொண்டிருக்கையில்,]]></a:t>
            </a:r>
          </a:p>
        </p:txBody>
      </p:sp>
    </p:spTree>
  </p:cSld>
</p:notes>
</file>

<file path=ppt/notesSlides/notesSlide3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சிம்ரி உள்ளே புகுந்து, யூதாவின் ராஜாவாகிய ஆசாவின் இருபத்தேழாம் வருஷத்தில் அவனை வெட்டிக் கொன்று போட்டு, அவன் ஸ்தானத்தில் ராஜாவானான்.]]></a:t>
            </a:r>
          </a:p>
        </p:txBody>
      </p:sp>
    </p:spTree>
  </p:cSld>
</p:notes>
</file>

<file path=ppt/notesSlides/notesSlide3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சிம்ரி உள்ளே புகுந்து, யூதாவின் ராஜாவாகிய ஆசாவின் இருபத்தேழாம் வருஷத்தில் அவனை வெட்டிக் கொன்று போட்டு, அவன் ஸ்தானத்தில் ராஜாவானான்.]]></a:t>
            </a:r>
          </a:p>
        </p:txBody>
      </p:sp>
    </p:spTree>
  </p:cSld>
</p:notes>
</file>

<file path=ppt/notesSlides/notesSlide3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அவன் ராஜாவாகி, சிங்காசனத்தின் மேல் உட்கார்ந்தபோது, அவன் பாஷாவின் வீட்டாரையெல்லாம் வெட்டிப்போட்டான்; அவன் இனத்தாரையாகிலும், அவன் சிநேகிதரையாகிலும், சுவரில் நீர்விடும் ஒரு நாயையாகிலும், அவன் உயிரோடே வைக்கவில்லை.]]></a:t>
            </a:r>
          </a:p>
        </p:txBody>
      </p:sp>
    </p:spTree>
  </p:cSld>
</p:notes>
</file>

<file path=ppt/notesSlides/notesSlide3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அவன் ராஜாவாகி, சிங்காசனத்தின் மேல் உட்கார்ந்தபோது, அவன் பாஷாவின் வீட்டாரையெல்லாம் வெட்டிப்போட்டான்; அவன் இனத்தாரையாகிலும், அவன் சிநேகிதரையாகிலும், சுவரில் நீர்விடும் ஒரு நாயையாகிலும், அவன் உயிரோடே வைக்கவில்லை.]]></a:t>
            </a:r>
          </a:p>
        </p:txBody>
      </p:sp>
    </p:spTree>
  </p:cSld>
</p:notes>
</file>

<file path=ppt/notesSlides/notesSlide3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அப்படியே பாஷாவும், அவன் குமாரனாகிய ஏலாவும், தங்கள் வீணான விக்கிரகங்களினாலே இஸ்ரவேலின் தேவனாகிய கர்த்தருக்குக் கோபமுண்டாக்கிச் செய்ததும் இஸ்ரவேலைச் செய்யப்பண்ணினதுமான அவர்களுடைய எல்லாப் பாவங்களினிமித்தமும்,]]></a:t>
            </a:r>
          </a:p>
        </p:txBody>
      </p:sp>
    </p:spTree>
  </p:cSld>
</p:notes>
</file>

<file path=ppt/notesSlides/notesSlide3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அப்படியே பாஷாவும், அவன் குமாரனாகிய ஏலாவும், தங்கள் வீணான விக்கிரகங்களினாலே இஸ்ரவேலின் தேவனாகிய கர்த்தருக்குக் கோபமுண்டாக்கிச் செய்ததும் இஸ்ரவேலைச் செய்யப்பண்ணினதுமான அவர்களுடைய எல்லாப் பாவங்களினிமித்தமும்,]]></a:t>
            </a:r>
          </a:p>
        </p:txBody>
      </p:sp>
    </p:spTree>
  </p:cSld>
</p:notes>
</file>

<file path=ppt/notesSlides/notesSlide3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கர்த்தர் தீர்க்கதரிசியாகிய யெகூவினால் பாஷாவைக்குறித்துச் சொல்லியிருந்த அவருடைய வார்த்தையின்படியே, சிம்ரி பாஷாவின் வீட்டாரையெல்லாம் அழித்துப்போட்டான்.]]></a:t>
            </a: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9. யூதாவின் ராஜாவாகிய ஆசாவின் முப்பத்தெட்டாம் வருஷத்தில் உம்ரியின் குமாரனாகிய ஆகாப் இஸ்ரவேலின்மேல் ராஜாவாகி, சமாரியாவில் இஸ்ரவேலின் மேல் இருபத்திரண்டு வருஷம் ராஜ்யபாரம்பண்ணினான்.]]></a:t>
            </a:r>
          </a:p>
        </p:txBody>
      </p:sp>
    </p:spTree>
  </p:cSld>
</p:notes>
</file>

<file path=ppt/notesSlides/notesSlide4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கர்த்தர் தீர்க்கதரிசியாகிய யெகூவினால் பாஷாவைக்குறித்துச் சொல்லியிருந்த அவருடைய வார்த்தையின்படியே, சிம்ரி பாஷாவின் வீட்டாரையெல்லாம் அழித்துப்போட்டான்.]]></a:t>
            </a:r>
          </a:p>
        </p:txBody>
      </p:sp>
    </p:spTree>
  </p:cSld>
</p:notes>
</file>

<file path=ppt/notesSlides/notesSlide4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கர்த்தர் தீர்க்கதரிசியாகிய யெகூவினால் பாஷாவைக்குறித்துச் சொல்லியிருந்த அவருடைய வார்த்தையின்படியே, சிம்ரி பாஷாவின் வீட்டாரையெல்லாம் அழித்துப்போட்டான்.]]></a:t>
            </a:r>
          </a:p>
        </p:txBody>
      </p:sp>
    </p:spTree>
  </p:cSld>
</p:notes>
</file>

<file path=ppt/notesSlides/notesSlide4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ஏலாவின் மற்ற வர்த்தமானங்களும், அவன் செய்தவை யாவும் இஸ்ரவேல் ராஜாக்களின் நாளாகமப் புஸ்தகத்தில் அல்லவோ எழுதியிருக்கிறது.]]></a:t>
            </a:r>
          </a:p>
        </p:txBody>
      </p:sp>
    </p:spTree>
  </p:cSld>
</p:notes>
</file>

<file path=ppt/notesSlides/notesSlide4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யூதாவின் ராஜாவாகிய ஆசாவின் இருபத்தேழாம் வருஷத்திலே சிம்ரி திர்சாவிலே ஏழுநாள் ராஜாவாயிருந்தான்; ஜனங்கள் அப்பொழுது பெலிஸ்தருக்கு இருக்கிற கிபெத்தோனுக்கு எதிராகப் பாளயமிறங்கியிருந்தார்கள்.]]></a:t>
            </a:r>
          </a:p>
        </p:txBody>
      </p:sp>
    </p:spTree>
  </p:cSld>
</p:notes>
</file>

<file path=ppt/notesSlides/notesSlide4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யூதாவின் ராஜாவாகிய ஆசாவின் இருபத்தேழாம் வருஷத்திலே சிம்ரி திர்சாவிலே ஏழுநாள் ராஜாவாயிருந்தான்; ஜனங்கள் அப்பொழுது பெலிஸ்தருக்கு இருக்கிற கிபெத்தோனுக்கு எதிராகப் பாளயமிறங்கியிருந்தார்கள்.]]></a:t>
            </a:r>
          </a:p>
        </p:txBody>
      </p:sp>
    </p:spTree>
  </p:cSld>
</p:notes>
</file>

<file path=ppt/notesSlides/notesSlide4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சிம்ரி கட்டுப்பாடுபண்ணி, ராஜாவைக் கொன்றுபோட்டான் என்பதை அங்கே பாளயமிறங்கின ஜனங்கள் கேட்டபோது, இஸ்ரவேலரெல்லாம் அந்நாளிலேதானே பாளயத்திலே படைத்தலைவனாகிய உம்ரியை இஸ்ரவேல்மேல் ராஜாவாக்கினார்கள்.]]></a:t>
            </a:r>
          </a:p>
        </p:txBody>
      </p:sp>
    </p:spTree>
  </p:cSld>
</p:notes>
</file>

<file path=ppt/notesSlides/notesSlide4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சிம்ரி கட்டுப்பாடுபண்ணி, ராஜாவைக் கொன்றுபோட்டான் என்பதை அங்கே பாளயமிறங்கின ஜனங்கள் கேட்டபோது, இஸ்ரவேலரெல்லாம் அந்நாளிலேதானே பாளயத்திலே படைத்தலைவனாகிய உம்ரியை இஸ்ரவேல்மேல் ராஜாவாக்கினார்கள்.]]></a:t>
            </a:r>
          </a:p>
        </p:txBody>
      </p:sp>
    </p:spTree>
  </p:cSld>
</p:notes>
</file>

<file path=ppt/notesSlides/notesSlide4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அப்பொழுது உம்ரியும் அவனோடேகூட இஸ்ரவேல் அனைத்தும் கிபெத்தோனிலிருந்து வந்து, திர்சாவை முற்றிக்கை போட்டார்கள்.]]></a:t>
            </a:r>
          </a:p>
        </p:txBody>
      </p:sp>
    </p:spTree>
  </p:cSld>
</p:notes>
</file>

<file path=ppt/notesSlides/notesSlide4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பட்டணம் பிடிபட்டதைச் சிம்ரி கண்டபோது, அவன் ராஜாவின் வீடாகிய அரமனைக்குள் பிரவேசித்து, தான் இருக்கிற ராஜ அரமனையைத் தீக்கொளுத்தி, அதிலே செத்தான்.]]></a:t>
            </a:r>
          </a:p>
        </p:txBody>
      </p:sp>
    </p:spTree>
  </p:cSld>
</p:notes>
</file>

<file path=ppt/notesSlides/notesSlide4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பட்டணம் பிடிபட்டதைச் சிம்ரி கண்டபோது, அவன் ராஜாவின் வீடாகிய அரமனைக்குள் பிரவேசித்து, தான் இருக்கிற ராஜ அரமனையைத் தீக்கொளுத்தி, அதிலே செத்தான்.]]></a:t>
            </a:r>
          </a:p>
        </p:txBody>
      </p:sp>
    </p:spTree>
  </p:cSld>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9. யூதாவின் ராஜாவாகிய ஆசாவின் முப்பத்தெட்டாம் வருஷத்தில் உம்ரியின் குமாரனாகிய ஆகாப் இஸ்ரவேலின்மேல் ராஜாவாகி, சமாரியாவில் இஸ்ரவேலின் மேல் இருபத்திரண்டு வருஷம் ராஜ்யபாரம்பண்ணினான்.]]></a:t>
            </a:r>
          </a:p>
        </p:txBody>
      </p:sp>
    </p:spTree>
  </p:cSld>
</p:notes>
</file>

<file path=ppt/notesSlides/notesSlide5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அவன் கர்த்தரின் பார்வைக்குப் பொல்லாப்பானதைச் செய்து, யெரொபெயாமின் வழியிலும் அவன் இஸ்ரவேலைப் பாவஞ்செய்யப்பண்ணின அவன் பாவத்திலும் நடந்ததினால், கட்டிக்கொண்ட அவனுடைய பாவங்களினிமித்தம் அப்படி நடந்தது.]]></a:t>
            </a:r>
          </a:p>
        </p:txBody>
      </p:sp>
    </p:spTree>
  </p:cSld>
</p:notes>
</file>

<file path=ppt/notesSlides/notesSlide5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அவன் கர்த்தரின் பார்வைக்குப் பொல்லாப்பானதைச் செய்து, யெரொபெயாமின் வழியிலும் அவன் இஸ்ரவேலைப் பாவஞ்செய்யப்பண்ணின அவன் பாவத்திலும் நடந்ததினால், கட்டிக்கொண்ட அவனுடைய பாவங்களினிமித்தம் அப்படி நடந்தது.]]></a:t>
            </a:r>
          </a:p>
        </p:txBody>
      </p:sp>
    </p:spTree>
  </p:cSld>
</p:notes>
</file>

<file path=ppt/notesSlides/notesSlide5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அவன் கர்த்தரின் பார்வைக்குப் பொல்லாப்பானதைச் செய்து, யெரொபெயாமின் வழியிலும் அவன் இஸ்ரவேலைப் பாவஞ்செய்யப்பண்ணின அவன் பாவத்திலும் நடந்ததினால், கட்டிக்கொண்ட அவனுடைய பாவங்களினிமித்தம் அப்படி நடந்தது.]]></a:t>
            </a:r>
          </a:p>
        </p:txBody>
      </p:sp>
    </p:spTree>
  </p:cSld>
</p:notes>
</file>

<file path=ppt/notesSlides/notesSlide5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சிம்ரியின் மற்ற வர்த்தமானங்களும், அவன் பண்ணின அவனுடைய கட்டுப்பாடும் இஸ்ரவேல் ராஜாக்களின் நாளாகமப் புஸ்தகத்தில் அல்லவோ எழுதியிருக்கிறது.]]></a:t>
            </a:r>
          </a:p>
        </p:txBody>
      </p:sp>
    </p:spTree>
  </p:cSld>
</p:notes>
</file>

<file path=ppt/notesSlides/notesSlide5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சிம்ரியின் மற்ற வர்த்தமானங்களும், அவன் பண்ணின அவனுடைய கட்டுப்பாடும் இஸ்ரவேல் ராஜாக்களின் நாளாகமப் புஸ்தகத்தில் அல்லவோ எழுதியிருக்கிறது.]]></a:t>
            </a:r>
          </a:p>
        </p:txBody>
      </p:sp>
    </p:spTree>
  </p:cSld>
</p:notes>
</file>

<file path=ppt/notesSlides/notesSlide5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அப்பொழுது இஸ்ரவேல் ஜனங்கள் இரண்டு வகுப்பாய்ப் பிரிந்து, பாதி ஜனங்கள் கீனாத்தின் குமாரனாகிய திப்னியை ராஜாவாக்க, அவனைப் பின்பற்றினார்கள்; பாதி ஜனங்கள் உம்ரியைப் பின் பற்றினார்கள்.]]></a:t>
            </a:r>
          </a:p>
        </p:txBody>
      </p:sp>
    </p:spTree>
  </p:cSld>
</p:notes>
</file>

<file path=ppt/notesSlides/notesSlide5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அப்பொழுது இஸ்ரவேல் ஜனங்கள் இரண்டு வகுப்பாய்ப் பிரிந்து, பாதி ஜனங்கள் கீனாத்தின் குமாரனாகிய திப்னியை ராஜாவாக்க, அவனைப் பின்பற்றினார்கள்; பாதி ஜனங்கள் உம்ரியைப் பின் பற்றினார்கள்.]]></a:t>
            </a:r>
          </a:p>
        </p:txBody>
      </p:sp>
    </p:spTree>
  </p:cSld>
</p:notes>
</file>

<file path=ppt/notesSlides/notesSlide5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ஆனாலும் கீனாத்தின் குமாரனாகிய திப்னியைப் பின்பற்றின ஜனங்களைப் பார்க்கிலும், உம்ரியைப் பின்பற்றின ஜனங்கள் பலத்துப் போனார்கள்; திப்னி செத்துப்போனான்; உம்ரி அரசாண்டான்.]]></a:t>
            </a:r>
          </a:p>
        </p:txBody>
      </p:sp>
    </p:spTree>
  </p:cSld>
</p:notes>
</file>

<file path=ppt/notesSlides/notesSlide5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ஆனாலும் கீனாத்தின் குமாரனாகிய திப்னியைப் பின்பற்றின ஜனங்களைப் பார்க்கிலும், உம்ரியைப் பின்பற்றின ஜனங்கள் பலத்துப் போனார்கள்; திப்னி செத்துப்போனான்; உம்ரி அரசாண்டான்.]]></a:t>
            </a:r>
          </a:p>
        </p:txBody>
      </p:sp>
    </p:spTree>
  </p:cSld>
</p:notes>
</file>

<file path=ppt/notesSlides/notesSlide5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3. யூதாவின் ராஜாவாகிய ஆசாவின் முப்பத்தோராம் வருஷத்தில், உம்ரி இஸ்ரவேல்மேல் ராஜாவாகிய, பன்னிரண்டு வருஷம் ராஜ்யபாரம்பண்ணினான்; அவன் திர்சாவிலே ஆறுவருஷம் அரசாண்டு,]]></a:t>
            </a:r>
          </a:p>
        </p:txBody>
      </p:sp>
    </p:spTree>
  </p:cSld>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0. உம்ரியின் குமாரனாகிய ஆகாப், தனக்கு முன்னிருந்த எல்லாரைப்பார்க்கிலும் கர்த்தரின் பார்வைக்குப் பொல்லாப்பானதைச் செய்தான்.]]></a:t>
            </a:r>
          </a:p>
        </p:txBody>
      </p:sp>
    </p:spTree>
  </p:cSld>
</p:notes>
</file>

<file path=ppt/notesSlides/notesSlide6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3. யூதாவின் ராஜாவாகிய ஆசாவின் முப்பத்தோராம் வருஷத்தில், உம்ரி இஸ்ரவேல்மேல் ராஜாவாகிய, பன்னிரண்டு வருஷம் ராஜ்யபாரம்பண்ணினான்; அவன் திர்சாவிலே ஆறுவருஷம் அரசாண்டு,]]></a:t>
            </a:r>
          </a:p>
        </p:txBody>
      </p:sp>
    </p:spTree>
  </p:cSld>
</p:notes>
</file>

<file path=ppt/notesSlides/notesSlide6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4. பின்பு சேமேரின் கையிலிருந்து சமாரியா மலையை இரண்டு தாலந்து வெள்ளிக்கு வாங்கி, அந்த மலையின்மேல் ஒரு பட்டணத்தைக் கட்டி, அதற்கு மலையினுடைய எஜமானாயிருந்த சேமேருடைய பேரின்படியே சமாரியா என்னும் பேரைத் தரித்தான்.]]></a:t>
            </a:r>
          </a:p>
        </p:txBody>
      </p:sp>
    </p:spTree>
  </p:cSld>
</p:notes>
</file>

<file path=ppt/notesSlides/notesSlide6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4. பின்பு சேமேரின் கையிலிருந்து சமாரியா மலையை இரண்டு தாலந்து வெள்ளிக்கு வாங்கி, அந்த மலையின்மேல் ஒரு பட்டணத்தைக் கட்டி, அதற்கு மலையினுடைய எஜமானாயிருந்த சேமேருடைய பேரின்படியே சமாரியா என்னும் பேரைத் தரித்தான்.]]></a:t>
            </a:r>
          </a:p>
        </p:txBody>
      </p:sp>
    </p:spTree>
  </p:cSld>
</p:notes>
</file>

<file path=ppt/notesSlides/notesSlide6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5. உம்ரி கர்த்தரின் பார்வைக்குப் பொல்லாப்பானதைச் செய்து, தனக்கு முன்னிருந்த எல்லாரைப் பார்க்கிலும் கேடாய் நடந்து,]]></a:t>
            </a:r>
          </a:p>
        </p:txBody>
      </p:sp>
    </p:spTree>
  </p:cSld>
</p:notes>
</file>

<file path=ppt/notesSlides/notesSlide6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5. உம்ரி கர்த்தரின் பார்வைக்குப் பொல்லாப்பானதைச் செய்து, தனக்கு முன்னிருந்த எல்லாரைப் பார்க்கிலும் கேடாய் நடந்து,]]></a:t>
            </a:r>
          </a:p>
        </p:txBody>
      </p:sp>
    </p:spTree>
  </p:cSld>
</p:notes>
</file>

<file path=ppt/notesSlides/notesSlide6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6. நேபாத்தின் குமாரனாகிய யெரொபெயாமின் சகல வழியிலும், இஸ்ரவேலின் தேவனாகிய கர்த்தருக்குத் தங்கள் வீணான விக்கிரகங்களாலே கோபம் மூட்டும்படியாய் இஸ்ரவேலைப் பாவஞ்செய்யப்பண்ணின அவனுடைய பாவங்களிலும் நடந்தான்.]]></a:t>
            </a:r>
          </a:p>
        </p:txBody>
      </p:sp>
    </p:spTree>
  </p:cSld>
</p:notes>
</file>

<file path=ppt/notesSlides/notesSlide6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6. நேபாத்தின் குமாரனாகிய யெரொபெயாமின் சகல வழியிலும், இஸ்ரவேலின் தேவனாகிய கர்த்தருக்குத் தங்கள் வீணான விக்கிரகங்களாலே கோபம் மூட்டும்படியாய் இஸ்ரவேலைப் பாவஞ்செய்யப்பண்ணின அவனுடைய பாவங்களிலும் நடந்தான்.]]></a:t>
            </a:r>
          </a:p>
        </p:txBody>
      </p:sp>
    </p:spTree>
  </p:cSld>
</p:notes>
</file>

<file path=ppt/notesSlides/notesSlide6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7. உம்ரி செய்த அவனுடைய மற்ற வர்த்தமானங்களும், அவன் காண்பித்த வல்லமையும், இஸ்ரவேல் ராஜாக்களின் நாளாகமப் புஸ்தகத்தில் அல்லவோ எழுதியிருக்கிறது.]]></a:t>
            </a:r>
          </a:p>
        </p:txBody>
      </p:sp>
    </p:spTree>
  </p:cSld>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0. உம்ரியின் குமாரனாகிய ஆகாப், தனக்கு முன்னிருந்த எல்லாரைப்பார்க்கிலும் கர்த்தரின் பார்வைக்குப் பொல்லாப்பானதைச் செய்தான்.]]></a:t>
            </a:r>
          </a:p>
        </p:txBody>
      </p:sp>
    </p:spTree>
  </p:cSld>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1. நேபாத்தின் குமாரனாகிய யெரொபெயாமின் பாவங்களில் நடப்பது அவனுக்குக் கொஞ்சக்காரியமென்று நினைத்தாற்போல் அவன் சீதோனியரின் ராஜாவாகிய ஏத்பாகாலின் குமாரத்தி யேசபேலை விவாகம்பண்ணினதுமல்லாமல், அவன் போய் பாகாலையும் சேவித்து அதைப் பணிந்துகொண்டு,]]></a:t>
            </a:r>
          </a:p>
        </p:txBody>
      </p:sp>
    </p:spTree>
  </p:cSld>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1. நேபாத்தின் குமாரனாகிய யெரொபெயாமின் பாவங்களில் நடப்பது அவனுக்குக் கொஞ்சக்காரியமென்று நினைத்தாற்போல் அவன் சீதோனியரின் ராஜாவாகிய ஏத்பாகாலின் குமாரத்தி யேசபேலை விவாகம்பண்ணினதுமல்லாமல், அவன் போய் பாகாலையும் சேவித்து அதைப் பணிந்துகொண்டு,]]></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33215"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2.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3.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4.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5.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6.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7.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8.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9.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0.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2.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3.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4.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5.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6.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7.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8.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9.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0.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2.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3.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4.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5.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6.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7.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8.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9.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0.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2.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3.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4.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5.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6.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7.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8.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9.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0.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2.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3.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4.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5.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6.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7.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8.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9.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0.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2.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3.xml"/>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4.xml"/>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5.xml"/>
</Relationships>

</file>

<file path=ppt/slides/_rels/slide6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6.xml"/>
</Relationships>

</file>

<file path=ppt/slides/_rels/slide6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7.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p:cNvSpPr txBox="1"/>
          <p:nvPr/>
        </p:nvSpPr>
        <p:spPr>
          <a:xfrm>
            <a:off x="0" y="0"/>
            <a:ext cx="9144000" cy="5143500"/>
          </a:xfrm>
          <a:prstGeom prst="rect">
            <a:avLst/>
          </a:prstGeom>
          <a:noFill/>
        </p:spPr>
        <p:txBody>
          <a:bodyPr anchor="ctr" anchorCtr="0" rtlCol="0" vert="horz" bIns="45720" lIns="91440" rIns="91440" tIns="45720">
            <a:spAutoFit/>
          </a:bodyPr>
          <a:lstStyle/>
          <a:p>
            <a:pPr algn="ctr" rtl="0" fontAlgn="ctr" marL="0" marR="0" indent="0" lvl="0">
              <a:lnSpc>
                <a:spcPct val="100000"/>
              </a:lnSpc>
              <a:spcBef>
                <a:spcPts val="0"/>
              </a:spcBef>
              <a:spcAft>
                <a:spcPts val="0"/>
              </a:spcAft>
            </a:pPr>
            <a:r>
              <a:rPr lang="en-US" b="1" strike="noStrike" sz="6000" spc="0" u="none" cap="none">
                <a:solidFill>
                  <a:srgbClr val="000000">
                    <a:alpha val="100000"/>
                  </a:srgbClr>
                </a:solidFill>
                <a:latin typeface="Roboto"/>
              </a:rPr>
              <a:t><![CDATA[૧ રાજાઓ : 16]]></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2. તેણે સમરૂનમાં બઆલ દેવની પૂજા માંટે એક મંદિર બંધાવી તેમાં એક વેદી ચણાવી.]]></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૧ રાજાઓ : 16]]></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3. આહાબે અશેરાહ દેવીની પણ એક મૂર્તિ ઊભી કરી, અને બીજાં પાપો પણ કર્યા, પરિણામે તેણે તેની સામે બીજા]]></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૧ રાજાઓ : 16]]></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ઇસ્રાએલી રાજાઓ કરતાં પણ વધુ ઇસ્રાએલના દેવ યહોવાનો કોપ વહોરી લીધો.]]></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૧ રાજાઓ : 16]]></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4. તેના સમય દરમ્યાન બેથેલના હીએલે યરીખો નગર ફરી બંધાવ્યું, તેણે જ્યારે તેનો પાયો નાખ્યો ત્યારે તે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૧ રાજાઓ : 16]]></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સૌથી મોટો પુત્ર અબીરામ મરી ગયો, અને પોતાનો સૌથી નાનો પુત્ર સગૂબ જ્યારે તેના દરવાજાઓ ઊભા કર્યા ત્યા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૧ રાજાઓ : 16]]></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મરી ગયો. નૂનના પુત્ર યહોશુઆના શબ્દો, કે જે યહોવાની ભવિષ્યવાણી હતી, આ રીતે સાચી પડી.]]></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૧ રાજાઓ : 16]]></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 તેના પછી યહોવાએ હનાનીના પુત્ર યેહૂને બાઅશા માંટે સંદેશો આપ્યો, તે સંદેશો આ હ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૧ રાજાઓ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 “કે મેં તને સામાંન્ય માંણસમાંથી માંરા ઇસ્રાએલી લોકોનો રાજા બનાવ્યો. પણ તું યરોબઆમને પગલે ચાલ્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૧ રાજાઓ : 16]]></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તેં માંરા લોકો ઇસ્રાએલીઓ પાસે એવાં પાપ કરાવ્યાં અને તેમના આ પાપોએ મને કોપાયમાંન બનાવ્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૧ રાજાઓ : 16]]></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 હવે હું તારો અને તારા કુટુંબનો ઉચ્છેદ કરી નાખીશ, નબાટના પુત્ર યરોબઆમના કુટુંબનાં મેં જે હાલ કર્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૧ રાજાઓ : 16]]></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8. પછી ઓમ્રી પિતૃલોકને પામ્યો અને તેને સમરૂનમાં દફનાવવામાં આવ્યો, તેના પછી તેનો પુત્ર આહાબ ગાદીએ]]></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૧ રાજાઓ : 16]]></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હતા, તેવા તારા પણ કરીશ.]]></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૧ રાજાઓ : 16]]></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 બાઅશાના કુટુંબના જે કોઈ નગરમાં મુત્યુ પામશે તેમને કૂતરાં ખાઈ જશે, અને જેઓ વગડામાં મૃત્યુ પામશે]]></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૧ રાજાઓ : 16]]></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તેમને પંખીઓ ખાઈ જશે.”]]></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૧ રાજાઓ : 16]]></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 બાઅશાનાઁ શાસનના બીજા બનાવો, અને તેનાં કાર્યો ઇસ્રાએલના રાજાઓના ઇતિહાસ નામનાં ગ્રંથમાં લખેલ છે.]]></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૧ રાજાઓ : 16]]></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6. પછી બાઅશા પિતૃલોકને પામ્યો અને તેને તિર્સાહમાં તેના પિતૃઓ સાથે દફનાવ્યો. તેના પછી તેનો પુત્ર એલાહ]]></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૧ રાજાઓ : 16]]></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તેની ગાદીએ આવ્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૧ રાજાઓ : 16]]></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7. હનાનીના પુત્ર યેહૂ પ્રબોધક, યહોવા તરફથી બાઅશા અને તેના કુટુંબ માંટે એક સંદેશો લાવ્યો. એનું કારણ એ]]></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૧ રાજાઓ : 16]]></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કે, બાઅશાએ યહોવાની દૃષ્ટિએ અયોગ્ય ગણાય એવું આચરણ કરીને યહોવાનો રોષ વહોરી લીધો હતો; તેણે યરોબઆમ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૧ રાજાઓ : 16]]></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કુટુંબના જેવું આચરણ કર્યું હતું, તેથી યહોવા તેના કુળનો પણ નાશ કરશે.]]></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૧ રાજાઓ : 16]]></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8. યહૂદાના રાજા આસાના શાસનના છવ્વીસમાં વષેર્ જ્યારે બાઅશાનો પુત્ર એલાહ તિર્સાહમાં રાજા થયો અને તેણે]]></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૧ રાજાઓ : 16]]></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આવ્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૧ રાજાઓ : 16]]></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બે વર્ષ રાજય કર્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૧ રાજાઓ : 16]]></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9. તેના એક અમલદાર, અડધી રથસેનાના નાયક ઝિમ્રીએ તેની વિરુદ્ધ બંડ કર્યું. તિર્સાહમાં રાજાએ કેફી પીણું]]></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૧ રાજાઓ : 16]]></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પીધું અને આર્સાના ઘરમાં ભાન ભૂલી ગયો. જે આર્સા તિર્સાહના મહેલમાં ઉપરી હ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૧ રાજાઓ : 16]]></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0. ઝિમ્રી ત્યાં આવ્યો અને એલાહને ત્યાં માંરી નાખ્યો અને પછી રાજા બન્યો. આ યહૂદાના રાજા આસાના અમલ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૧ રાજાઓ : 16]]></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સત્તાવીસમાં વર્ષ દરમ્યાન બન્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૧ રાજાઓ : 16]]></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1. તે જેવો ગાદીએ આવ્યો કે તરત જ તેણે આસાના સમગ્ર પરિવારને રહેંસી નાખ્યું. તેણે તેના કુટુંબમાંથી]]></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૧ રાજાઓ : 16]]></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તેના ખૂબ દૂરના સગાસંબધી કે મિત્રોનાં એકેય માંણસને તેણે જીવતા રહેવા દીધા નહિ.]]></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૧ રાજાઓ : 16]]></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2. ઝિમ્રી દ્વારા બાઅશાનાઁ કુળના સભ્યોનો સંહાર થયો, જેની પ્રબોધક યેહૂએ ભવિષ્યવાણી કરી હતી અને આ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૧ રાજાઓ : 16]]></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યહોવાના વચન સાચાં પડ્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૧ રાજાઓ : 16]]></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3. બાઅશા અને તેના પુત્ર એલાહનાંઁ પોતાના જ અનિષ્ટ કૃત્યો અને દુષ્ટ કમોર્ને લીધે તેઓનો સંહાર થ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૧ રાજાઓ : 16]]></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9. યહૂદાના રાજા આસાના અમલમાં આડત્રીસમે વષેર્ ઓમ્રીનો પુત્ર આહાબ ઇસ્રાએલનો રાજા બન્યો; અને તેણે]]></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૧ રાજાઓ : 16]]></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કેમકે તેઓ ઇસ્રાએલીઓને મૂર્તિઓની પૂજા કરવામાં દોરી ગયા અને ઇસ્રાએલના યહોવા દેવને સખત ક્રોધાયમાં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૧ રાજાઓ : 16]]></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કર્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૧ રાજાઓ : 16]]></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4. એલાહનાઁ શાસનના બીજા બધાં બનાવો ઇસ્રાએલના રાજાઓના ઇતિહાસ નામક ગ્રંથમાં લખેલ છે.]]></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૧ રાજાઓ : 16]]></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5. યહૂદાના રાજા આસાના અમલના સત્તાવીસમેં વષેર્ ઝિમ્રીએ તિર્સાહમાં સાત દિવસ રાજ્ય કર્યુ. તે વખ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૧ રાજાઓ : 16]]></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ઇસ્રાએલી સૈન્યે ગિબ્બથોનના પલિસ્તીઓના શહેર પાસે પડાવ નાખ્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૧ રાજાઓ : 16]]></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6. જ્યારે સેનાને ખબર પડી કે ઝિમ્રીએ રાજા વિરુદ્ધ કાવતરું કરી, તેનું ખૂન કર્યુ છે. ત્યારે તેઓએ]]></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૧ રાજાઓ : 16]]></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સેનાપતિ ઓમ્રીને નવા રાજા તરીકે જાહેર કર્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૧ રાજાઓ : 16]]></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7. ઓમ્રીએ અને સમગ્ર ઇસ્રાએલી સેનાએ ગિબ્બથોન છોડીને તિર્સાહને ઘેરો ઘાલ્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૧ રાજાઓ : 16]]></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8. જયારે ઝિમ્રીએ જોયું કે શહેર દુશ્મનને હાથ ગયું છે, એટલે તેણે રાજમહેલમાં જઈને આખા મહેલને આગ લગાડી]]></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૧ રાજાઓ : 16]]></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અને તે મરી ગ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૧ રાજાઓ : 16]]></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સમરૂનમાં 22 વર્ષ રાજ કર્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૧ રાજાઓ : 16]]></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9. યહોવાની દૃષ્ટિએ અયોગ્ય ગણાય તેવું આચરણ કરી તેણે જે પાપ કર્યું હતું તથા તેણે આચરેલા દુષ્કૃત્યો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૧ રાજાઓ : 16]]></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આ ફળ હતું. તે યરોબઆમને પગલે ચાલ્યો હતો. તેણે યરોબઆમની જેમ પાપ કર્યુ હતું, અને ઇસ્રાએલીઓ પાસે પણ પાપ]]></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૧ રાજાઓ : 16]]></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કરાવ્યું હ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૧ રાજાઓ : 16]]></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0. ઝિમ્રીના શાસનના બીજા બનાવો અને તેણે કરેલા બળવાની વાત ઇસ્રાએલના રાજાઓના ઇતિહાસ નામક પુસ્તક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૧ રાજાઓ : 16]]></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નોંધાયેલી છે.]]></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૧ રાજાઓ : 16]]></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1. ત્યારબાદ ઇસ્રાએલના લોકોમાં બે પક્ષો પડી ગયા. એક પક્ષ ગિનાથના પુત્ર તિબ્નીને ટેકો આપતો હતો અ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૧ રાજાઓ : 16]]></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તેને રાજા બનાવવા માંગતો હતો અને બીજો ઓમ્રીને ટેકો આપતો હ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૧ રાજાઓ : 16]]></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2. જે લોકો ઓમ્રીને ટેકો આપતા હતા, તેઓ વધુ બળવાન હતાં. તિબ્નીને માંરી નાખવામાં આવ્યો અને ઓમ્રી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૧ રાજાઓ : 16]]></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વિજય થયો, તેથી તેણે કોઈના વિરોધ વિના રાજ કર્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૧ રાજાઓ : 16]]></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3. જ્યારે આસા યહૂદાના રાજા તરીકે 31વર્ષ રહ્યો. ઓમ્રી ઇસ્રાએલનો રાજા બન્યો, અને તેણે 12 વર્ષ રાજ્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૧ રાજાઓ : 16]]></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0. ઓમ્રીના પુત્ર આહાબે યહોવાની નજરે અયોગ્ય ગણાય એવું આચરણ કર્યુ. અને પોતાના બધા પૂર્વજો કરતાં પણ 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૧ રાજાઓ : 16]]></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કર્યું. એમાંથી તેણે છ વર્ષ તિર્સાહમાં રાજય કર્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૧ રાજાઓ : 16]]></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4. ત્યારબાદ તેણે શેમેર નામની વ્યકિત પાસેથી સમરૂનની ટેકરી સમરૂન પર્વત લગભગ 68 કિલો ચાંદી આપીને ખરીદી]]></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૧ રાજાઓ : 16]]></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લીધી અને તેના પર તેણે શહેર બંધાવ્યું અને શેમેરના નામ પરથી તેનું નામ સમરૂન પાડ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૧ રાજાઓ : 16]]></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5. ઓમ્રીએ યહોવાની દૃષ્ટિએ અયોગ્ય ગણાય એવું આચરણ કર્યું; દુષ્ટતામાં તે પોતાના બધા પૂર્વજો કરતાં વધી]]></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૧ રાજાઓ : 16]]></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ગ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૧ રાજાઓ : 16]]></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6. તેણે નબાટના પુ્ત્ર યરોબઆમને માંગેર્ ચાલી, યરોબઆમની જેમ પોતે પાપ કર્યા અને ઇસ્રાએલ પાસે પણ પાપ]]></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૧ રાજાઓ : 16]]></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કરાવ્યાં તથા મૂર્તિની પૂજા કરીને, ઇસ્રાએલના દેવ યહોવાને કોપાયમાંન કર્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૧ રાજાઓ : 16]]></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7. ઓમ્રીના શાસનના બીજા બનાવો અને તેનાં વિજયો ઇસ્રાએલીઓના રાજાઓના ઇતિહાસ નામક ગ્રંથમાં નોંધેલાં છે.]]></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૧ રાજાઓ : 1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વધારે ખરાબ નીવડ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૧ રાજાઓ : 16]]></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1. તેને માંટે નબાટના પુત્ર યરોબઆમના પગલે ચાલવું એ પૂરતું ન હતું. તેથી તેણે ઇઝેબેલ સાથે લગ્ન કર્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૧ રાજાઓ : 16]]></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જે સિદોનના રાજા એથ્બઆલની પુત્રી હતી, અને બઆલ દેવની પૂજા કરી હ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૧ રાજાઓ : 16]]></a:t>
            </a:r>
          </a:p>
        </p:txBody>
      </p:sp>
    </p:spTree>
  </p:cSld>
  <p:clrMapOvr>
    <a:masterClrMapping/>
  </p:clrMapOvr>
</p:sld>
</file>

<file path=ppt/theme/theme1.xml><?xml version="1.0" encoding="utf-8"?>
<a:theme xmlns:a="http://schemas.openxmlformats.org/drawingml/2006/main" name="Theme2">
  <a:themeElements>
    <a:clrScheme name="Theme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67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2026-08-04T04:15:42Z</dcterms:created>
  <dcterms:modified xsi:type="dcterms:W3CDTF">2026-08-04T04:15:42Z</dcterms:modified>
  <dc:title>૧ રાજાઓ : 16</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