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தை ஒருவருக்கும் அறிவியாதபடி அவர்களுக்கு உறுதியாகக் கட்டளையிட்டு, அவளுக்கு ஆகாரங்கொடுக்கும்படி சொன்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கள் கடலுக்கு அக்கரையிலுள்ள கதரேனருடைய நாட்டில் வ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டவிலிருந்து இறங்கினவுடனே, அசுத்த ஆவியுள்ள ஒரு மனுஷன் பிரேதக்கல்லறைகளிலிருந்து அவருக்கு எதிராக வ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குடியிருப்பு கல்லறைகளிலே இருந்தது; அவனைச் சங்கிலிகளினாலும் கட்ட ஒருவனாலும் கூடாத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ேகந்தரம் விலங்குகளினாலும் சங்கிலிகளினாலும் கட்டப்பட்டிருந்தும், சங்கிலிகளை முறித்து, விலங்குகளைத் தகர்த்துப்போடுவான்; அவனையடக்க ஒருவனாலும் கூடாத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ேகந்தரம் விலங்குகளினாலும் சங்கிலிகளினாலும் கட்டப்பட்டிருந்தும், சங்கிலிகளை முறித்து, விலங்குகளைத் தகர்த்துப்போடுவான்; அவனையடக்க ஒருவனாலும் கூடாத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ப்பொழுதும் இரவும் பகலும், மலைகளிலும் கல்லறைகளிலும் இருந்து, கூக்குரலிட்டு, கல்லுகளினாலே தன்னைக் காயப்படுத்திக்கொண்டி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யேசுவைத் தூரத்திலே கண்டபோது, ஓடிவந்து, அவரைப்பணிந்துகொண்ட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வே, உன்னதமான தேவனுடைய குமாரனே, எனக்கும் உமக்கும் என்ன? என்னை வேதனைப்படுத்தாதபடிக்குத் தேவன்பேரில் உமக்கு ஆணையென்று மிகுந்த சத்தமிட்டுச்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வே, உன்னதமான தேவனுடைய குமாரனே, எனக்கும் உமக்கும் என்ன? என்னை வேதனைப்படுத்தாதபடிக்குத் தேவன்பேரில் உமக்கு ஆணையென்று மிகுந்த சத்தமிட்டுச் 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ஜெபஆலயத்தலைவனுடைய வீட்டிலே வந்து, சந்தடியையும் மிகவும் அழுது புலம்புகிறவர்களையும் கண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ில் அவர் அவனை நோக்கி: அசுத்த ஆவியே, இந்த மனுஷனை விட்டுப் புறப்பட்டுப் போ என்று சொல்லியிருந்த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 அவனை நோக்கி: உன் பேர் என்னவென்று கேட்டார். அதற்கு அவன்: நாங்கள் அநேகராயிருக்கிறபடியால் என் பேர் லேகியோன் என்று சொல்ல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ங்களை அந்தத் திசையிலிருந்து துரத்திவிடாதபடிக்கு அவரை மிகவும் வேண்டிக்கொண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, அவ்விடத்தில் மலையருகே அநேகம் பன்றிகள் கூட்டமாக மேய்ந்துகொண்ட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ப் பிசாசுகளெல்லாம் அவரை நோக்கி: பன்றிகளுக்குள்ளே போகும்படி, அவைகளுக்குள்ளே எங்களை அனுப்பும் என்று அவரை வேண்டிக்கொண்டன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வைகளுக்கு உத்தரவு கொடுத்தவுடனே, அசுத்த ஆவிகள் புறப்பட்டுப் பன்றிகளுக்குள் போயின; உடனே ஏறக்குறைய இரண்டாயிரம் பன்றிகளுள்ள அந்தக்கூட்டம் உயர்ந்த மேட்டிலிருந்து ஓடி, கடலிலே பாய்ந்து, கடலில் அமிழ்ந்து மாண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வைகளுக்கு உத்தரவு கொடுத்தவுடனே, அசுத்த ஆவிகள் புறப்பட்டுப் பன்றிகளுக்குள் போயின; உடனே ஏறக்குறைய இரண்டாயிரம் பன்றிகளுள்ள அந்தக்கூட்டம் உயர்ந்த மேட்டிலிருந்து ஓடி, கடலிலே பாய்ந்து, கடலில் அமிழ்ந்து மாண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ன்றிகளை மேய்த்தவர்கள் ஓடி, இதைப் பட்டணத்திலும் சுற்றுப்புறங்களிலும் அறிவித்தார்கள். அப்பொழுது சம்பவித்ததைப் பார்க்கும்படி ஜனங்கள் புறப்பட்டு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வினிடத்தில் வந்து, லேகியோனாகிய பிசாசுகள் பிடித்தவன் வஸ்திரந்தரித்து, உட்கார்ந்து, புத்தி தெளிந்திருக்கிறதைக் கண்டு, பய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வினிடத்தில் வந்து, லேகியோனாகிய பிசாசுகள் பிடித்தவன் வஸ்திரந்தரித்து, உட்கார்ந்து, புத்தி தெளிந்திருக்கிறதைக் கண்டு, பய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ள்ளே பிரவேசித்து: நீங்கள் சந்தடிபண்ணி அழுகிறதென்ன? பிள்ளை மரிக்கவில்லை, நித்திரையாயிருக்கிறாள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சாசுகள் பிடித்திருந்தவனுக்கும் பன்றிகளுக்குச் சம்பவித்ததைக் கண்டவர்களும் அவர்களுக்கு விவரமாய்ச் சொன்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தங்கள் எல்லைகளை விட்டுப்போகும்படி அவரை வேண்டிக்கொள்ளத் தொடங்க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யே அவர் படவில் ஏறுகிறபொழுது, பிசாசு பிடித்திருந்தவன், அவரோடேகூட இருக்கும்படி தனக்கு உத்தரவுகொடுக்க அவரை வேண்டிக்கொண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யே அவர் படவில் ஏறுகிறபொழுது, பிசாசு பிடித்திருந்தவன், அவரோடேகூட இருக்கும்படி தனக்கு உத்தரவுகொடுக்க அவரை வேண்டிக்கொண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னுக்கு உத்தரவுகொடாமல்: நீ உன் இனத்தாரிடத்தில் உன் வீட்டிற்குப்போய், கர்த்தர் உனக்கு இரங்கி, உனக்குச் செய்தவைகளையெல்லாம் அவர்களுக்கு அறிவியென்று சொன்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னுக்கு உத்தரவுகொடாமல்: நீ உன் இனத்தாரிடத்தில் உன் வீட்டிற்குப்போய், கர்த்தர் உனக்கு இரங்கி, உனக்குச் செய்தவைகளையெல்லாம் அவர்களுக்கு அறிவியென்று சொன்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அவன் போய், இயேசு தனக்குச் செய்தவைகளையெல்லாம் தெக்கப்போலி என்னும் நாட்டில் பிரசித்தம்பண்ணத்தொடங்கினான்; எல்லாரும் ஆச்சரியப்ப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அவன் போய், இயேசு தனக்குச் செய்தவைகளையெல்லாம் தெக்கப்போலி என்னும் நாட்டில் பிரசித்தம்பண்ணத்தொடங்கினான்; எல்லாரும் ஆச்சரியப்ப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படவில் ஏறி மறுபடியும் இக்கரைக்கு வந்து, கடலோரத்திலிருந்தபோது, திரளான ஜனங்கள் அவரிடத்தில் கூடிவ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ெபஆலயத்தலைவரில் ஒருவனாகிய யவீரு என்பவன் வந்து, அவரைக் கண்டவுடனே அவர் பாதத்தில் விழுந்து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ள்ளே பிரவேசித்து: நீங்கள் சந்தடிபண்ணி அழுகிறதென்ன? பிள்ளை மரிக்கவில்லை, நித்திரையாயிருக்கிறாள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குமாரத்தி மரண அவஸ்தைப்படுகிறாள், அவள் ஆரோக்கியமடையும்படிக்கு நீர் வந்து அவள்மேல் உமது கைகளை வையும், அப்பொழுது பிழைப்பாள் என்று அவரை மிகவும் வேண்டிக்கொண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குமாரத்தி மரண அவஸ்தைப்படுகிறாள், அவள் ஆரோக்கியமடையும்படிக்கு நீர் வந்து அவள்மேல் உமது கைகளை வையும், அப்பொழுது பிழைப்பாள் என்று அவரை மிகவும் வேண்டிக்கொண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அவனோடேகூடப் போனார். திரளான ஜனங்கள் அவருக்குப் பின்சென்று அவரை நெருக்க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பன்னிரண்டு வருஷமாய்ப் பெரும்பாடுள்ள ஸ்திரீ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ேக வைத்தியர்களால் மிகவும் வருத்தப்பட்டு, தனக்கு உண்டானவைகளையெல்லாம் செலவழித்தும், சற்றாகிலும் குணமடையாமல் அதிக வருத்தப்படுகிறபொழு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ேக வைத்தியர்களால் மிகவும் வருத்தப்பட்டு, தனக்கு உண்டானவைகளையெல்லாம் செலவழித்தும், சற்றாகிலும் குணமடையாமல் அதிக வருத்தப்படுகிறபொழு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வைக்குறித்துக் கேள்விப்பட்டு: நான் அவருடைய வஸ்திரங்களையாகிலும் தொட்டால் சொஸ்தமாவேன் என்று சொல்லி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னக்கூட்டத்துக்குள்ளே அவருக்குப் பின்னாக வந்து, அவருடைய வஸ்திரத்தைத் தொட்ட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டனே அவளுடைய உதிரத்தின் ஊறல் நின்றுபோயிற்று; அந்த வேதனை நீங்கி ஆரோக்கியமடைந்ததை அவள் தன் சரீரத்திலே உணர்ந்த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டனே அவளுடைய உதிரத்தின் ஊறல் நின்றுபோயிற்று; அந்த வேதனை நீங்கி ஆரோக்கியமடைந்ததை அவள் தன் சரீரத்திலே உணர்ந்த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ாக அவரைப் பார்த்து நகைத்தார்கள். எல்லாரையும் அவர் வெளியே போகப்பண்ணி, பிள்ளையின் தகப்பனையும், தாயையும், தம்மோடே வந்தவர்களையும் அழைத்துக்கொண்டு, பிள்ளையிருந்த இடத்தில் பிரவேசித்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னே இயேசு தம்மிலிருந்து வல்லமை புறப்பட்டதைத் தமக்குள் அறிந்து, ஜனக்கூட்டத்துக்குள்ளே திரும்பி: என் வஸ்திரங்களைத் தொட்டது யார் என்று கேட்ட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னே இயேசு தம்மிலிருந்து வல்லமை புறப்பட்டதைத் தமக்குள் அறிந்து, ஜனக்கூட்டத்துக்குள்ளே திரும்பி: என் வஸ்திரங்களைத் தொட்டது யார் என்று கேட்ட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ுடைய சீஷர்கள் அவரை நோக்கி: திரளான ஜனங்கள் உம்மை நெருக்கிக்கொண்டிருக்கிறதை நீர் கண்டும், என்னைத் தொட்டது யார் என்று கேட்கிறீரே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ுடைய சீஷர்கள் அவரை நோக்கி: திரளான ஜனங்கள் உம்மை நெருக்கிக்கொண்டிருக்கிறதை நீர் கண்டும், என்னைத் தொட்டது யார் என்று கேட்கிறீரே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ைச் செய்தவளைக் காணும்படிக்கு அவர் சுற்றிலும் பார்த்த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ன்னிடத்திலே சம்பவித்ததை அறிந்த அந்த ஸ்திரீயானவள் பயந்து, நடுங்கி, அவர் முன்பாக வந்து விழுந்து, உண்மையையெல்லாம் அவருக்குச் சொன்னா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ன்னிடத்திலே சம்பவித்ததை அறிந்த அந்த ஸ்திரீயானவள் பயந்து, நடுங்கி, அவர் முன்பாக வந்து விழுந்து, உண்மையையெல்லாம் அவருக்குச் சொன்ன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அவளைப் பார்த்து: மகளே உன் விசுவாசம் உன்னை இரட்சித்தது, நீ சமாதானத்தோடேபோய், உன் வேதனை நீங்கி, சுகமாயிரு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அவளைப் பார்த்து: மகளே உன் விசுவாசம் உன்னை இரட்சித்தது, நீ சமாதானத்தோடேபோய், உன் வேதனை நீங்கி, சுகமாயிரு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இப்படிப்பேசிக்கொண்டிருக்கையில், ஜெபஆலயத்தலைவனுடைய வீட்டிலிருந்து சிலர் வந்து: உம்முடைய குமாரத்தி மரித்துப்போனாள், இனி ஏன் போதகரை வருத்தப்படுத்துகிறீர்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ாக அவரைப் பார்த்து நகைத்தார்கள். எல்லாரையும் அவர் வெளியே போகப்பண்ணி, பிள்ளையின் தகப்பனையும், தாயையும், தம்மோடே வந்தவர்களையும் அழைத்துக்கொண்டு, பிள்ளையிருந்த இடத்தில் பிரவேசித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இப்படிப்பேசிக்கொண்டிருக்கையில், ஜெபஆலயத்தலைவனுடைய வீட்டிலிருந்து சிலர் வந்து: உம்முடைய குமாரத்தி மரித்துப்போனாள், இனி ஏன் போதகரை வருத்தப்படுத்துகிறீர் என்ற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சொன்ன வார்த்தையை இயேசு கேட்டவுடனே, ஜெபஆலயத்தலைவனை நோக்கி: பயப்படாதே, விசுவாசமுள்ளவனாயிரு என்று சொல்லி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சொன்ன வார்த்தையை இயேசு கேட்டவுடனே, ஜெபஆலயத்தலைவனை நோக்கி: பயப்படாதே, விசுவாசமுள்ளவனாயிரு என்று சொல்லி;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ேதுருவையும், யாக்கோபையும், யாக்கோபின் சகோதரன் யோவானையும் தவிர, வேறொருவரையும் தம்மோடே வருகிறதற்கு இடங்கொடாமல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ள்ளையின் கையைப்பிடித்து: தலீத்தாகூமி என்றார்; அதற்கு, சிறுபெண்ணே எழுந்திரு என்று உனக்குச் சொல்லுகிறேன் என்று அர்த்தமா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ள்ளையின் கையைப்பிடித்து: தலீத்தாகூமி என்றார்; அதற்கு, சிறுபெண்ணே எழுந்திரு என்று உனக்குச் சொல்லுகிறேன் என்று அர்த்தமா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டனே சிறுபெண் எழுந்து நடந்தாள்; அவள் பன்னிரண்டு வயதுள்ளவளாயிருந்தாள். அவர்கள் மிகுந்த ஆச்சரியப்பட்டுப் பிரமி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फिर उस ने उन्हें चिताकर आज्ञा दी कि यह बात कोई जानने न पाए और कहा; कि उसे कुछ खाने को दिया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वे झील के पार गिरासेनियों के देश में पहुंच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जब वह नाव पर से उतरा तो तुरन्त एक मनुष्य जिस में अशुद्ध आत्मा थी कब्रों से निकल कर उसे 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वह कब्रों में रहा करता था। और कोई उसे सांकलों से भी न बान्ध सक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वह बार बार बेडिय़ों और सांकलों से बान्धा गया था, पर उस ने सांकलों को तोड़ दिय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ेडिय़ों के टुकड़े टुकड़े कर दिए थे, और कोई उसे वश में नहीं कर सक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वह लगातार रात-दिन कब्रों और पहाड़ो में चिल्लाता, और अपने को पत्थरों से घायल 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वह यीशु को दूर ही से देखकर दौड़ा, और उसे प्रणाम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ऊंचे शब्द से चिल्लाकर कहा; हे यीशु, पर मप्रधान परमेश्वर के पुत्र, मुझे तुझ से क्या काम?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े परमेश्वर की शपथ देता हूं, कि मुझे पीड़ा न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अराधनालय के सरदार के घर में पहुंचकर, उस ने लोगों को बहुत रोते और चिल्लाते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उस ने उस से कहा था, हे अशुद्ध आत्मा, इस मनुष्य में से निकल 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स ने उस से पूछा; तेरा क्या नाम है? उस ने उस से कहा; मेरा नाम सेना है; क्योंकि हम बहुत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 ने उस से बहुत बिनती की, हमें इस देश से बाहर न भेज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हां पहाड़ पर सूअरों का एक बड़ा झुण्ड चर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उन्होंने उस से बिनती करके कहा, कि हमें उन सूअरों में भेज दे, कि हम उन के भीतर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सो उस ने उन्हें आज्ञा दी और अशुद्ध आत्मा निकलकर सूअरों के भीतर पैठ गई और झुण्ड, जो कोई दो हज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था, कड़ाडे पर से झपटकर झील में जा पड़ा, और डूब म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उन के चरवाहों ने भागकर नगर और गांवों में समाचार सु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जो हुआ था, लोग उसे देखने आए। और यीशु के पास आकर, वे उस को जिस में दुष्टात्माएं थीं, अर्थ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में सेना समाई थी, कपड़े पहिने और सचेत बैठे देखकर, ड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तब उस ने भीतर जाकर उस से कहा, तुम क्यों हल्ला मचाते और रोते हो? लड़की मरी नहीं, परन्तु सो र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देखने वालों ने उसका जिस में दुष्टात्माएं थीं, और सूअरों का पूरा हाल, उन को कह सु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वे उस से बिनती कर के कहने लगे, कि हमारे सिवानों से चला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ब वह नाव पर चढ़ने लगा, तो वह जिस में पहिले दुष्टात्माएं थीं, उस से बिनती करने लगा, कि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साथ रहने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परन्तु उस ने उसे आज्ञा न दी, और उस से कहा, अपने घर जाकर अपने लोगों को बता, कि तुझ पर दया कर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भु ने तेरे लिये कैसे बड़े काम कि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वह जाकर दिकपुलिस में इस बात का प्रचार करने लगा, कि यीशु ने मेरे लिये कैसे बड़े काम किए; और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चम्भा कर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यीशु फिर नाव से पार गया, तो एक बड़ी भीड़ उसके पास इकट्ठी हो गई; और वह झील के किनारे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याईर नाम आराधनालय के सरदारों में से एक आया, और उसे देखकर, उसके पांवों पर गि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उस ने यह कहकर बहुत बिनती की, कि मेरी छोटी बेटी मरने पर है: तू आकर उस पर हाथ रख, कि वह चंग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कर जीवित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वह उसके साथ चला; और बड़ी भीड़ उसके पीछे हो ली, यहां तक कि लोग उस पर गिरे पड़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एक स्त्री, जिस को बारह वर्ष से लोहू बहने का रोग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जिस ने बहुत वैद्यों से बड़ा दुख उठाया और अपना सब माल व्यय करने पर भी कुछ लाभ न उठाय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और भी रोगी हो गई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ीशु की चर्चा सुनकर, भीड़ में उसके पीछे से आई, और उसके वस्त्र को छू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क्योंकि वह कहती थी, यदि मैं उसके वस्त्र ही को छू लूंगी, तो चंगी हो जाऊ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तुरन्त उसका लोहू बहना बन्द हो गया; और उस ने अपनी देह में जान लिया, कि मैं उस बीमारी से अच्छ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वे उस की हंसी करने लगे, परन्तु उस ने सब को निकालकर लड़की के माता-पिता और अपने साथियों को लेक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यीशु ने तुरन्त अपने में जान लिया, कि मुझ में से सामर्थ निकली है, और भीड़ में पीछे फिरकर पूछ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ा वस्त्र किस ने छू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उसके चेलों ने उस से कहा; तू देखता है, कि भीड़ तुझ पर गिरी पड़ती है, और तू कहता है; कि कि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े छु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तब उस ने उसे देखने के लिये जिस ने यह काम किया था, चारों ओर दृष्टि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ब वह स्त्री यह जानकर, कि मेरी कैसी भलाई हुई है, डरती और कांपती हुई आई, और उसके पांवों पर गिरक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से सब हाल सच सच कह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उस ने उस से कहा; पुत्री तेरे विश्वास ने तुझे चंगा किया है: कुशल से जा, और अपनी इस बीमारी से बच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वह यह कह ही रहा था, कि आराधनालय के सरदार के घर से लोगों ने आकर कहा, कि तेरी बेटी तो मर गई; अ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तर जहां लड़की पड़ी थी,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ुरू को क्यों दुख दे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जो बात वे कह रहे थे, उस को यीशु ने अनसुनी करके, आराधनालय के सरदार से कहा; मत डर; केवल विश्व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उस ने पतरस और याकूब और याकूब के भाई यूहन्ना को छोड़, और किसी को अपने साथ आने न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लड़की का हाथ पकड़कर उस से कहा, ‘तलीता कूमी’; जिस का अर्थ यह है कि ‘हे लड़की, मैं तुझ से क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उठ’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और लड़की तुरन्त उठकर चलने फिरने लगी; क्योंकि वह बारह वर्ष की थी। और इस पर लोग बहुत चकित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2026-09-05T22:10:12Z</dcterms:created>
  <dcterms:modified xsi:type="dcterms:W3CDTF">2026-09-05T22:10:12Z</dcterms:modified>
  <dc:title>मरकुस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