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2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ீரோடையை மான் வாஞ்சித்து
கதறும் வண்ணமாய் ,
என் ஆண்டவா , என் ஆத்துமம்
தவிக்கும் உமக்காய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ள கர்த்தா, உமக்காய்
என் உள்ளம் ஏங்காதோ?
உம் மாட்சியுள்ள முகத்தை
எப்போது காண்பேனோ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 உள்ளமே . விசாரம் ஏன்?
நம்பிக்கைக்கொண்டு, நீ
சதா உன் ஜீவ ஊற்றேயாம்
கர்த்தாவை ஸ்தோத்திரி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ாம் வாழ்த்தும் கர்த்தனார் பிதா,
குமாரன், ஆவிக்கும்,
ஆதி முதல் என்றென்றுமே
துதி உண்டாகவும்.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2026-07-31T18:36:10Z</dcterms:created>
  <dcterms:modified xsi:type="dcterms:W3CDTF">2026-07-31T18:36:10Z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