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 I wandered round the homestead, 
Many a dear familiar spot 
Brought within my recollection 
Scenes I'd seemingly forgot; 
There, the orchard — meadow, yonder — 
Here, the deep, old-fashioned well, 
With its old moss-covered bucket, 
Sent a thrill no tongue can te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the house was held by strangers, 
All remained the same within; 
Just as when a child I rambled 
Up and down, and out and in ; 
To the garret dark ascending — 
Once a source of childish dread — 
Peering through the misty cobwebs, 
Lo ! I saw my cradle be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Quick I drew it from the rubbish 
Covered o'er with dust so long : 
When, behold, I heard in fancy 
Strains of one familiar song, 
Often sung by my dear mother 
To me in that cradle bed : 
Hush, my dear, lie still and slumber ! 
Holy angels guard thy bed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ile I listen to the music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ealing on in gentle strain, 
I am carried back to childhood — 
I am now a child again : 
'Tis the hour of my retiring, 
At the dusky eventide ; 
Near my cradle bed I'm kneeling, 
As of yore, by mother's sid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Hands are on my head so loving, 
As they were in childhood's days; 
I, with weary tones, am trying 
To repeat the words she says ; 
'Tis a prayer in language simple 
As a mother's lips can frame : 
Father, Thou who art in heaven, 
Hallowed, ever, be Thy name.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Prayer is over : to my pillow 
With a  good-night  kiss I creep, 
Scarcely waking while I whisper, 
Now I lay me down to sleep. 
Then my mother, o'er me bending, 
Prays in earnest words, but mild : 
Hear my prayer, O heavenly Father, 
Bless, oh bless, my precious child !  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Yet I am but only dreaming : 
Ne'er I'll be a child again ; 
Many years has that dear mother 
In the quiet graveyard lain ; 
But her blessed angel spirit 
Daily hovers o'er my head, 
Calling me from earth to heaven, 
Even from my cradle be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2026-09-15T14:06:52Z</dcterms:created>
  <dcterms:modified xsi:type="dcterms:W3CDTF">2026-09-15T14:06:52Z</dcterms:modified>
  <dc:title>Hymn : 1197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