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7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ூரைச்செடி சோர்வு நீங்க பேச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மே பேசும்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ியாவின் தேவன் இரு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ுவும் என்னை அசைப்ப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வுலையும் சீலாவையும் பாடவை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ையிலே நள்ளிரவீல் ஜெபிக்க வை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தவு திறந்தன கட்டுகள் உடைந்த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க்கும் தெய்வம் நீர்இரு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 பயம் எனக்கெதற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யன் நான் ஆடுகளை அறிந்திரு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ஊழியம் நான் ஏன் கலங்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வராலும் பறித்துக் கொள்ள முடியாதெ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 ஆயனே என் மேய்ப்ப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யன் நீர் இரு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டுக்குட்டிக்கு ஏன் கவ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கப்பன் தன் பிள்ளைகளை சுமப்பது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ுதிவரை உங்களை நான் சுமப்பேன் எ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ப்பனே தாங்கும்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ப்பன் நீர் இருக்க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ள்ளை எனக்கு ஏன் கவ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ச்சது நீங்க நடத்திச் செல்வீ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ிட்டங்கள் தருபவரும் நீர்தான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ல்படுத்தி மகிழ்பவரும் நீர்தான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ஜமானனே என் ராஜ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ஜமானன் நீர் இரு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லைக்காரனுக்கு ஏன் கவ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லியாவை காகம் கொண்டு போஷ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2026-07-30T19:57:15Z</dcterms:created>
  <dcterms:modified xsi:type="dcterms:W3CDTF">2026-07-30T19:57:15Z</dcterms:modified>
  <dc:title>துதிப் பாடல்கள் : 622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