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லே களிகூருங்கள்
அவர் துதிகளை சொல்லிப் பா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 என்றுமுள்ளது  கிருபை  என்றுமுள்ளது 
என்று சொல்லி ஆர்ப்பரியுங்கள் - அவர்
கிருபை  என்றுமுள்ளது  கிருபை  என்றுமுள்ளது
என்று சொல்லி ஆர்ப்பரியுங்கள் --- மகிமைய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ாக்கோபின் குடும்பத்தாரே துதியுங்கள்
ஆரோனின் வீட்டாரே போற்றுங்கள் ---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ழ்மையில் நினைத்தவரை துதியுங்கள்
கண்ணோக்கிப் பார்த்தவரை துதியுங்கள் --- 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ெல்லாம் மன்னித்தாரே துதியுங்கள்
வியாதியெல்லாம் மாற்றினாரே  துதியுங்கள் ---  கிருப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2026-09-08T11:02:25Z</dcterms:created>
  <dcterms:modified xsi:type="dcterms:W3CDTF">2026-09-08T11:02:25Z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