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கடாய் அடிக்கப்பட்ட பொன்னினால் இரண்டு கேருபீன்களையும் உண்டாக்கி, கிருபாசனத்தின் இரண்டு ஓரங்களிலே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புறத்து ஓரத்தில் ஒரு கேருபீனும், மறுபுறத்து ஓரத்தில் மற்றக் கேருபீனுமாக அந்தக் கேருபீன்களைக் கிருபாசனத்தின் இரண்டு ஓரங்களிலும் அதனோடே ஏக வேலைப்பாடாகவே பண்ணி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க் கேருபீன்கள் தங்கள் செட்டைகளை உயர விரித்து, தங்கள் செட்டைகளால் கிருபாசனத்தை மூடுகிறவைகளும், ஒன்றுக்கொன்று எதிர்முகமுள்ளவைகளுமாயிருந்தது; கேருபீன்களின் முகங்கள் கிருபாசனத்தை நோக்கிக் கொண்டிரு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க் கேருபீன்கள் தங்கள் செட்டைகளை உயர விரித்து, தங்கள் செட்டைகளால் கிருபாசனத்தை மூடுகிறவைகளும், ஒன்றுக்கொன்று எதிர்முகமுள்ளவைகளுமாயிருந்தது; கேருபீன்களின் முகங்கள் கிருபாசனத்தை நோக்கிக் கொண்டிரு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ேஜையையும் சீத்திம் மரத்தால் பண்ணினான்; அது இரண்டு முழ நீளமும் ஒரு முழ அகலமும் ஒன்றரை முழ உயரமுமான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ேஜையையும் சீத்திம் மரத்தால் பண்ணினான்; அது இரண்டு முழ நீளமும் ஒரு முழ அகலமும் ஒன்றரை முழ உயரமுமான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ைப் பசும்பொன் தகட்டால் மூடி, சுற்றிலும் அதற்குப் பொன் திரணையை உண்டாக்க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ுற்றிலும் அதற்கு நான்கு விரற்கடையான சட்டத்தையும், அதின் சட்டத்திற்குச் சுற்றிலும் பொன் திரணையையும் உண்டுபண்ண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நான்கு பொன்வளையங்களை வார்ப்பித்து, அவைகளை அதின் நாலுகால்களுக்கு இருக்கும் நாலு மூலைகளிலும் தைத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நான்கு பொன்வளையங்களை வார்ப்பித்து, அவைகளை அதின் நாலுகால்களுக்கு இருக்கும் நாலு மூலைகளிலும் தைத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ெசலெயேல் சீத்திம் மரத்தினால் பெட்டியை உண்டுபண்ணினான்; அதின் நீளம் இரண்டரை முழமும் அதின் அகலம் ஒன்றரை முழமும் அதின் உயரம் ஒன்றரை முழமுமான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வளையங்கள் மேஜையைச் சுமக்கும் தண்டுகளைப் பாய்ச்சும் இடங்களாயிருக்கும்படி சட்டத்தின் அருகே இருந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ஜையைச் சுமக்கும் அந்தத் தண்டுகளைச் சீத்திம் மரத்தால் பண்ணி, அவைகளைப் பொன்தகட்டால் மூட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ேஜையின் மேலிருக்கும் பாத்திரங்களாகிய அதின் பணிமுட்டுகளையும், அதின் தட்டுகளையும், தூபக்கரண்டிகளையும், அதின் பானபலி கரகங்களையும், மூடுகிறதற்கான அதின் கிண்ணங்களையும் பசும்பொன்னினால் உண்டாக்கி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ேஜையின் மேலிருக்கும் பாத்திரங்களாகிய அதின் பணிமுட்டுகளையும், அதின் தட்டுகளையும், தூபக்கரண்டிகளையும், அதின் பானபலி கரகங்களையும், மூடுகிறதற்கான அதின் கிண்ணங்களையும் பசும்பொன்னினால் உண்டாக்கி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ுத்துவிளக்கையும் பசும்பொன்னினால் அடிப்புவேலையாய் உண்டாக்கினான்; அதின் தண்டும் கிளைகளும் மொக்குகளும் பழங்களும் பூக்களும் பொன்னினால் செய்யப்பட்டிருந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ுத்துவிளக்கையும் பசும்பொன்னினால் அடிப்புவேலையாய் உண்டாக்கினான்; அதின் தண்டும் கிளைகளும் மொக்குகளும் பழங்களும் பூக்களும் பொன்னினால் செய்யப்பட்டிருந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ுத்துவிளக்கின் ஒருபக்கத்தில் மூன்று கிளைகளும் அதின் மறுபக்கத்தில் மூன்று கிளைகளுமாக அதின் பக்கங்களில் ஆறு கிளைகள் செய்யப்பட்ட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வ்வொரு கிளையிலே வாதுமைக்கொட்டைக்கு ஒப்பான மூன்று மொக்குகளும் ஒரு பழமும் ஒரு பூவும் இருந்தது; குத்துவிளக்கில் செய்யப்பட்ட ஆறு கிளைகளிலும் அப்படியே இருந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வ்வொரு கிளையிலே வாதுமைக்கொட்டைக்கு ஒப்பான மூன்று மொக்குகளும் ஒரு பழமும் ஒரு பூவும் இருந்தது; குத்துவிளக்கில் செய்யப்பட்ட ஆறு கிளைகளிலும் அப்படியே இருந்த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ிளக்குத்தண்டில் வாதுமைக் கொட்டைக்கு ஒப்பான நாலு மொக்குகளும் பழங்களும் பூக்களும் இரு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ெசலெயேல் சீத்திம் மரத்தினால் பெட்டியை உண்டுபண்ணினான்; அதின் நீளம் இரண்டரை முழமும் அதின் அகலம் ஒன்றரை முழமும் அதின் உயரம் ஒன்றரை முழமுமான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ில் செய்யப்பட்ட இரண்டு கிளைகளின்கீழ் ஒரு பழமும், வேறு இரண்டு கிளைகளின்கீழ் ஒரு பழமும், மற்ற இரண்டு கிளைகளின்கீழ் ஒரு பழமும் இருந்தது; விளக்குத்தண்டில் செய்யப்பட்ட ஆறு கிளைகளுக்கும் அப்படியே இரு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ைகளின் பழங்களும் அவைகளின் கிளைகளும் பசும்பொன்னினால் ஒரே அடிப்பு வேலையாய்ச் செய்யப்பட்ட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ின் ஏழு அகல்களையும், அதின் கத்தரிகளையும், சாம்பல் பாத்திரங்களையும் பசும்பொன்னினால் செய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ின் ஏழு அகல்களையும், அதின் கத்தரிகளையும், சாம்பல் பாத்திரங்களையும் பசும்பொன்னினால் செய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ையும் அதின் பணிமுட்டுகள் யாவையும் ஒரு தாலந்து பசும்பொன்னினால் செய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ூபபீடத்தையும் சீத்திம் மரத்தினால் உண்டாக்கினான்; அது ஒரு முழ நீளமும் ஒரு முழ அகலமுமான சதுரமும் இரண்டு முழ உயரமுமாய் இருந்தது; அதின் கொம்புகள் அதனோடே ஏகவேலைப்பாடாயிருந்த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ூபபீடத்தையும் சீத்திம் மரத்தினால் உண்டாக்கினான்; அது ஒரு முழ நீளமும் ஒரு முழ அகலமுமான சதுரமும் இரண்டு முழ உயரமுமாய் இருந்தது; அதின் கொம்புகள் அதனோடே ஏகவேலைப்பாடாயிருந்த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் மேற்புறத்தையும், அதின் சுற்றுப்புறத்தையும், அதின் கொம்புகளையும், பசும்பொன்தகட்டால் மூடி, சுற்றிலும் அதற்குப் பொன் திரணையை உண்டு பண்ணி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் மேற்புறத்தையும், அதின் சுற்றுப்புறத்தையும், அதின் கொம்புகளையும், பசும்பொன்தகட்டால் மூடி, சுற்றிலும் அதற்குப் பொன் திரணையை உண்டு பண்ணி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த் திரணையின்கீழ் அதின் இரண்டு பக்கங்களில் இருக்கும் இரண்டு மூலைகளிலும் இரண்டு பொன்வளையங்களைப் பண்ணி, அதைச் சுமக்கும் தண்டுகளைப் பாய்ச்சும் இடங்களாகத் தைத்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ை உள்ளும் புறம்பும் பசும்பொன் தகட்டால் மூடி, சுற்றிலும் அதற்குப் பொன் திரணையை உண்டாக்கி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த் திரணையின்கீழ் அதின் இரண்டு பக்கங்களில் இருக்கும் இரண்டு மூலைகளிலும் இரண்டு பொன்வளையங்களைப் பண்ணி, அதைச் சுமக்கும் தண்டுகளைப் பாய்ச்சும் இடங்களாகத் தைத்த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ீத்திம் மரத்தால் அந்தத் தண்டுகளைச் செய்து, அவைகளைப் பொன்தகட்டால் மூடின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ரிசுத்த அபிஷேக தைலத்தையும், சுத்தமான சுகந்தங்களின் தூபவர்க்கத்தையும், தைலக்காரன் வேலைக்கு ஒப்பாக உண்டுபண்ணின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ரிசுத்த அபிஷேக தைலத்தையும், சுத்தமான சுகந்தங்களின் தூபவர்க்கத்தையும், தைலக்காரன் வேலைக்கு ஒப்பாக உண்டுபண்ணி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ற்கு நான்கு பொன் வளையங்களை வார்ப்பித்து, அவைகளை அதின் நாலு மூலைகளிலும் போட்டு, ஒரு பக்கத்தில் இரண்டு வளையங்களும் மறுபக்கத்தில் இரண்டு வளையங்களும் இருக்கும்படி தைத்த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ற்கு நான்கு பொன் வளையங்களை வார்ப்பித்து, அவைகளை அதின் நாலு மூலைகளிலும் போட்டு, ஒரு பக்கத்தில் இரண்டு வளையங்களும் மறுபக்கத்தில் இரண்டு வளையங்களும் இருக்கும்படி தைத்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ீத்திம் மரத்தினால் தண்டுகளைச் செய்து, அவைகளைப் பொன்தகட்டால் மூடி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த் தண்டுகளால் பெட்டியைச் சுமக்கும்படி, அவைகளைப் பெட்டியின் பக்கங்களில் இருக்கும் வளையங்களிலே பாய்ச்சி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ிருபாசனத்தையும் பசும்பொன்னினால் பண்ணினான்; அது இரண்டரை முழ நீளமும் ஒன்றரை முழ அகலமுமான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మరియు రెండు బంగారు కెరూబులను చేసెను, కరుణాపీఠముయొక్క రెండు కొనలను వాటిని నకిషిపనిగా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ఒక్కొక్క కొనను ఒక్కొక్క కెరూబును కరుణాపీఠముతో ఏకాండముగా దాని రెండు కొనలమీద కెరూబులన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ఆ కెరూబులు పైకివిప్పిన రెక్కలుగలవై కరుణాపీఠమును తమ రెక్కలతో కప్పెను. కెరూబుల ముఖములు ఒక దాన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ఒకటి ఎదురుగా ఉండెను; వాటి ముఖములు కరుణాపీఠము వైపుగా న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మరియు అతడు తుమ్మకఱ్ఱతో బల్లను చేసెను. దాని పొడుగు రెండు మూరలు దాని వెడల్పు మూరెడు దాని యెత్త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ూరెడునర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అతడు దానికి మేలిమి బంగారు రేకు పొదిగించి దానికి చుట్టు బంగారు జవను చేస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దానికి చుట్టు బెత్తెడు బద్దెచేసి దాని బద్దెపైని చుట్టు బంగారు జవన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దానికి నాలుగు బంగారు ఉంగ రములను పోతపోసి దాని నాలుగు కాళ్లకుండిన నాలుగు మూలలయందు ఆ ఉంగరమ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బెసలేలు తుమ్మకఱ్ఱతో ఆ మందసమును చేసెను. దాని పొడుగు రెండు మూరలనర దాని వెడల్పు మూరెడునర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బల్లను మోయు టకు మోతకఱ్ఱ లుండు ఆ ఉంగరములు దాని బద్దెకు సమీ పముగా న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బల్లను మోయుటకు తుమ్మకఱ్ఱతో మోతకఱ్ఱలను చేసి వాటికి బంగారు రేకులు పొదిగ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మరియు నతడు బల్లమీదనుండు దాని ఉపకరణములను, అనగా దాని గంగాళములను దాని ధూపకలశములను దాని గిన్నె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ర్పణము చేయుటకు దాని పాత్రలనుమేలిమి బంగారుతో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అతడు మేలిమి బంగారుతో దీపవృక్షమును చేసెను. ఆ దీపవృక్షమును దాని ప్రకాండమును దాని కొమ్మ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కిషిపనిగా చేసెను. దాని కలశములు మొగ్గలు పువ్వులు ఏకాండమై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దీపవృక్షము యొక్క ఇరు ప్రక్కలనుండి మూడేసికొమ్మలు అట్లు దాని ప్రక్కలనుండి ఆరు కొమ్మలు బయలుదేరి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ఒక కొమ్మలో మొగ్గలు పువ్వులుగల బాదము రూపమైన మూడు కలశములు, రెండవ కొమ్మలో మొగ్గలు పువ్వులుగ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ాదమురూపమైన మూడు కలశములు; అట్లు దీపవృక్షమునుండి బయలుదేరిన ఆరు కొమ్మలకు ఉ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మరియు దీపవృక్షమందు దాని మొగ్గలు దాని పువ్వులుగల బాదమురూపమైన నాలుగు కలశము ల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త్తు మూరెడునర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దీపవృక్షమునుండి బయలుదేరు ఆరు కొమ్మలలో రెండేసి కొమ్మల క్రింద ఏకాండమైన మొగ్గయు న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వాటి మొగ్గలు వాటి కొమ్మలు ఏకాండమైనవి; అదంతయు ఏకాండమైనదై మేలిమి బంగారుతో నకిషిపనిగా చేయ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మరియు అతడు దాని యేడు ప్రదీపములను దాని కత్తెరను దాని పట్టుకారును దాని కత్తెరచిప్పను మేలిమ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ంగారుతో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దానిని దాని ఉపకరణములన్నిటిని నలుబది వీసెల మేలిమి బంగారుతో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మరియు అతడు తుమ్మకఱ్ఱతో ధూపవేదికను చేసెను. దాని పొడుగు మూరెడు దాని వెడల్పు మూరెడు, అది చచ్చౌకము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ుండెను. దాని యెత్తు రెండు మూరలు దాని కొమ్ములు ఏకాండమై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దానికి, అనగా దాని కప్పుకును దాని నాలుగు ప్రక్కలకును దాని కొమ్ములకును మేలిమి బంగారు రేక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దిగించి దానికి చుట్టు బంగారు జవన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దాని మోయు మోతకఱ్ఱలకు స్థలములుగా దానికి రెండు ఉంగరములను బంగారుతో చేసి దానిరెండు ప్రక్కలయందు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లోపలను వెలుపలను దానికి మేలిమి బంగారు రేకు పొదిగించి దానికి చుట్టు బంగారు జవన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ెండు మూలలయందు దాని జవకు దిగువను వాటిని వ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దాని మోత కఱ్ఱలను తుమ్మకఱ్ఱతో చేసి వాటికి బంగారు రేకులను తా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అతడు పరిశుద్ధమైన అభిషేక తైలమును స్వచ్ఛమైన పరిమళ ధూపద్రవ్యమును పరిమళ ద్రవ్యముల మేళకునిచే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దానికి నాలుగు బంగారు ఉంగరములను పోతపోసి, ఒక ప్రక్కను రెండు ఉంగరములును ఎదుటి ప్రక్కను రెం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ంగరములుండునట్లు దాని నాలుగు కాళ్లకు వాటిని తగిల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రియు అతడు తుమ్మకఱ్ఱతో మోతకఱ్ఱలను చేసి వాటికి బంగారు రేకులను పొది గి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మందసమును మోయుటకు దాని ప్రక్కలమీది ఉంగరములలో ఆ మోతకఱ్ఱలను చొని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మరియు అతడు మేలిమి బంగారుతో కరుణాపీఠమును చేసెను. దాని పొడుగు రెండు మూరలనర దాని వెడల్పు మూరెడునర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2026-09-07T02:52:30Z</dcterms:created>
  <dcterms:modified xsi:type="dcterms:W3CDTF">2026-09-07T02:52:30Z</dcterms:modified>
  <dc:title>నిర్గమకాండము : 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