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ward ! be our watchword, 
Steps and voices joined ; 
Seek the things before us, 
Not a look behind : 
Burns the fiery pillar 
At our army's head ; 
Who shall dream of shrinking, 
By our Captain led? 
Forward through the desert, 
Through the toil and fight ; 
Canaan lies before us, 
Zion beams with 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ward ! flock of Jesus, 
Salt of all the earth : 
Till each yearning purpose 
Spring to glorious birth ; 
Sick, they ask for healing, 
Blind, they grope for day ; 
Pour upon the nations 
Wisdom's loving ray ! 
Forward, out of error, 
Leave behind the night ; 
Forward through the darkness, 
Forward into l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lories upon glories 
Hath our God prepared, 
By the souls that love Him 
One day to be shared : 
Eye hath not beheld them ; 
Ear hath never heard ; 
Nor of these hath uttered 
Thought or speech a word ; 
Forward, ever forward, 
Clad in armour bright ; 
Till the vail be lifted, 
Till our faith be s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r o'er yon horizon 
Rise the city towers, 
Where our God abideth ; 
That fair home is ours !• 
Flash the streets with jasper, 
Shine the gates with gold ; 
Flows the gladdening river, 
Shedding joys untold : 
Thither, onward, thither, 
In the Spirit's might : 
Pilgrims, to your country, 
Forward into ligh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2026-07-30T21:12:55Z</dcterms:created>
  <dcterms:modified xsi:type="dcterms:W3CDTF">2026-07-30T21:12:55Z</dcterms:modified>
  <dc:title>Hymn : 837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