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4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யாய் இதுவரை கைவிடாம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போல் எம்மைக் கா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கள் போக்கி கண்ணீர் துட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ுடன் பா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கிலே படுத்து உற்ங்க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ும்புயல் அடித்துக் கவிழ்த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லையும் காற்றையும் அமர்த்தியெ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ாரே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ர்தானை கடந்தோம் அவர் பெல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க்கோவைத் தகர்த்தோம் அவர் துத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ாய் நாமே ஆர்ப்பரிப்ப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த்தில் ஜெயமெடு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ாய் வாழ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வான்களின் பாடு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 சீக்கிரத்தில் முடிகி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ழிப்புடன் கூடி தரித்திர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ைந்தவர் வ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மையாய் இயேசு நமக்களி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வில்லாக் கிருபை பெரிதல்ல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 ஜீவிய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மே என் முழு உள்ள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அற்புத தேவனையே ஸ்தோத்தர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ங்கிடுதே என் உள்ள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ன்பின் பெருவெள்ளமே –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2026-07-30T14:20:13Z</dcterms:created>
  <dcterms:modified xsi:type="dcterms:W3CDTF">2026-07-30T14:20:13Z</dcterms:modified>
  <dc:title>துதிப் பாடல்கள் : 357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