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் என்னைக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நிழலாய் இரு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னிலும் இரவி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எல்லாத் தீங்க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்கி என்னைக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து ஆத்தும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ுதின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ோகும்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ும்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எப்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ப் பார்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ும் வையமும் படைத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ர்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்கள் தள்ளாட 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தேவன் உறங்க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ைக் காக்கிற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தூங்க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2026-07-30T15:32:19Z</dcterms:created>
  <dcterms:modified xsi:type="dcterms:W3CDTF">2026-07-30T15:32:19Z</dcterms:modified>
  <dc:title>துதிப் பாடல்கள் : 634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