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ர் என் மேய்ப்பராய் இருக்கிறாரே
தாழ்ச்சி அடையேன் என்றுமே 
அவர் என்னை புல்லுள்ள இடங்களில் மேய்த்து 
அமர்ந்த தண்ணீரண்டை நடத்துகிற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த்துமாவைத் தேற்றும் நேசரென்னை 
ஆனந்தத்தால் நிறைக்கிறாரே 
மகிமையின் நாமத்தினிமித்தம் அவர் 
தம் நீதியின் பாதையில் நடத்துகிற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ரண பள்ளத்தாக்கில் நடந்திடினும்
மாபெரும் தீங்குக்கும் அஞ்சேன்
கர்த்தர் என்னோடென்றும் இருப்பதாலே
அவர் கோலும் தடியும் என்னைத் தேற்ற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த்துருக்கள் முன்பில் எனக்காக
பந்தி யொன்று ஆயத்தம் செய்தார்
என்னை தம் எண்ணையால் அபிஷேகித்து என்
பாத்திரம் நிரம்பியே வழியச் செய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ஜீவன் என்னில் உள்ள காலம் வரையும்
நன்மை கிருபை தொடரும்
கர்த்தரின் வீட்டில் நான் களிப்புடன் துதித்து
நித்திய நாட்களாய் நிலைத்திரு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2026-07-30T19:08:32Z</dcterms:created>
  <dcterms:modified xsi:type="dcterms:W3CDTF">2026-07-30T19:08:32Z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