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Jesus, ye who wander 
Far from hope, and peace, and rest ; 
Scorned, neglected, and forsaken, 
Sorrowful, and sore dist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Jesus ! Come to Jesus ! 
Hark ! the Spirit whispers,  Come !  
Come to Jesus ! Come to Jesus ! 
Hark ! the Spirit whispers,  Come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to Jesus ! He hath loved you 
With a deep, abounding love ; 
And His heart of tenderest pity 
Needs no sacrifice to mov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! oh come! the Master waiteth: 
Come !  the longing Bride doth say : 
Come !  He tarries whilst we linger : 
He hath borne our sins a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2026-07-25T13:25:54Z</dcterms:created>
  <dcterms:modified xsi:type="dcterms:W3CDTF">2026-07-25T13:25:54Z</dcterms:modified>
  <dc:title>Hymn : 458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