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5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's a land of life and glory, 
Just beyond the shores of time, 
Where redemption's wondrous story 
Is the theme of song subli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oundless love . . . and adoration, . . • 
Boundless glo ries none have dreamed, . 
Boundless joy ... of free salvation — . . . 
Is the song ... of the redeemed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o shall sing the song of gladness 
Through the everlasting years, 
When there cometh no more sadness, 
No more sighing, no more tears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o shall sing of God's salvation ? 
Who eternal life shall win ? 
They who came through tribulation, 
And have triumphed over si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se are they who follow Jesus, 
Counting earthly gain but loss ; 
These are they who found salvation 
Through His death upon the cros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2026-07-30T14:38:09Z</dcterms:created>
  <dcterms:modified xsi:type="dcterms:W3CDTF">2026-07-30T14:38:09Z</dcterms:modified>
  <dc:title>Hymn : 1019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