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at you enquire after mine iniquity, and search after my sin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at you enquire after mine iniquity, and search after my sin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You know that I am not wicked; and there is none that can deliver out of yours hand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Yours hands have made me and fashioned me together round about; yet you do destroy me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Yours hands have made me and fashioned me together round about; yet you do destroy me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Remember, I plead to you, that you have made me as the clay; and will you bring me into dust again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Remember, I plead to you, that you have made me as the clay; and will you bring me into dust again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ave you not poured me out as milk, and curdled me like cheese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You have clothed me with skin and flesh, and have fenced me with bones and sinews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You have granted me life and favour, and your visitation has preserved my spirit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y soul is weary of my life; I will leave my complaint upon myself; I will speak in the bitterness of my soul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You have granted me life and favour, and your visitation has preserved my spirit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se things have you hid in yours heart: I know that this is with you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f I sin, then you mark me, and you will not acquit me from mine iniquity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f I be wicked, woe unto me; and if I be righteous, yet will I not lift up my head. I am full of confusion; therefore see you mine affliction;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f I be wicked, woe unto me; and if I be righteous, yet will I not lift up my head. I am full of confusion; therefore see you mine affliction;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it increases. You hunt me as a fierce lion: and again you show yourself marvellous upon me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You renew your witnesses against me, and increase yours indignation upon me; changes and war are against me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You renew your witnesses against me, and increase yours indignation upon me; changes and war are against me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herefore then have you brought me forth out of the womb? Oh that I had given up the spirit, and no eye had seen me!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herefore then have you brought me forth out of the womb? Oh that I had given up the spirit, and no eye had seen me!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y soul is weary of my life; I will leave my complaint upon myself; I will speak in the bitterness of my soul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I should have been as though I had not been; I should have been carried from the womb to the grave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I should have been as though I had not been; I should have been carried from the womb to the grave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re not my days few? cease then, and let me alone, that I may take comfort a little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efore I go whence I shall not return, even to the land of darkness and the shadow of death;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efore I go whence I shall not return, even to the land of darkness and the shadow of death;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 land of darkness, as darkness itself; and of the shadow of death, without any order, and where the light is as darkness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will say unto God, Do not condemn me; show me wherefore you contend with me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will say unto God, Do not condemn me; show me wherefore you contend with me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s it good unto you that you should oppress, that you should despise the work of yours hands, and shine upon the counsel of the wicked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s it good unto you that you should oppress, that you should despise the work of yours hands, and shine upon the counsel of the wicked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ave you eyes of flesh? or see you as man sees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re your days as the days of man? are your years as man's days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9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ம்முடைய நாட்கள் ஒரு மனுஷனுடைய நாட்களைப்போலவும், உம்முடைய வருஷங்கள் ஒரு புருஷனுடை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ஜீவகாலத்தைப்போலவும் இருக்கிறத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துன்மார்க்கன் அல்ல என்பது உமக்குத் தெரியும்; உம்முடைய கைக்கு என்னைத் தப்புவிக்கிறவன் இல்ல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ம்முடைய கரங்கள் என்னையும் எனக்குரிய எல்லாவற்றையும் உருவாக்கிப் படைத்திருந்தும், எ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ர்மூலமாக்குகிறீ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ளிமண்போல என்னை உருவாக்கினீர் என்பதையும், என்னைத் திரும்பத் தூளாகப்போகப்பண்ணுவீர் என்பத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ினைத்தருள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ர் என்னைப் பால்போல் வார்த்து, தயிர்போல் உறையப்பண்ணினீர் அல்லவ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ோலையும் சதையையும் எனக்குத் தரித்து, எலும்புகளாலும் நரம்புகளாலும் என்னை இசைத்தீ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க்கு ஜீவனைத் தந்ததும் அல்லாமல், தயவையும் எனக்குப் பாராட்டினீர்; உம்முடைய பராமரிப்பு ஆவியைக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ஆத்துமா ஜீவனை அரோசிக்கிறது, நான் என் துயரத்துக்கு எனக்குள்ளே இடங்கொடுத்து, 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ாப்பாற்றின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ைகள் உம்முடைய உள்ளத்தில் மறைந்திருந்தாலும் இது உமக்குள் இருக்கிறது என்று அறிவ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பாவஞ்செய்தால், அதை நீர் என்னிடத்தில் விசாரித்து, என் அக்கிரமத்தை என்மேல் சுமத்தாமல் விடீ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துன்மார்க்கனாயிருந்தால் எனக்கு ஐயோ! நான் நீதிமானாயிருந்தாலும் என் தலையை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டுக்கமாட்டேன்; அவமானத்தால் நிரப்பப்பட்டேன்; நீர் என் சிறுமையைப் பார்த்தருளும், அது அதிகரி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ிங்கத்தைப்போல என்னை வேட்டையாடி, எனக்கு விரோதமாய் உமது அதிசய வல்லமையை விளங்கப்ண்ணுகிறீ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ர் உம்முடைய சாட்சிகளை எனக்கு விரோதமாய் இரட்டிக்கப்பண்ணுகிறீர்; என்மேல் உம்முடைய கோபத்த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திகரிக்கப்பண்ணுகிறீர்; போராட்டத்தின்மேல் போராட்டம் அதிகரிக்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ர் என்னைக் கர்ப்பத்திலிருந்து புறப்படப்பண்ணினது என்ன? ஒரு கண்ணும் என்னைக் காணாதபடி, ந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ொழுதே ஜீவித்துப்போனால் நலமா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னச்சஞ்சலத்தினாலே பேசுவ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ஒருக்காலும் இல்லாததுபோலிருந்து, கர்ப்பத்திலிருந்து பிரேதக்குழிக்குக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ொண்டுபோகப்பட்டிருப்ப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நாட்கள் கொஞ்சமல்லவ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ாரிருளும் மரணாந்தகாரமுள்ள தேசமும், இருள் சூழ்ந்த ஒழுங்கில்லாத மரணாந்தகாரமுள்ள தேசமும், ஒள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இருளாகும் தேசமுமாகிய, போனால் திரும்பிவராத தேசத்துக்கு நான் போகுமுன்ன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ன் சற்று இளைப்பாறும்படி நீர் என்னைவிட்டு ஓய்ந்திரும் என்றா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தேவனை நோக்கி: என்னைக் குற்றவாளியென்று தீர்க்காதிரும் நீர் எதினிமித்தம் என்னோட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ழக்காடுகிறீர், அதை எனக்குத் தெரியப்படுத்தும் என்ப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ர் என்னை ஒடுக்கி, உம்முடைய கைகளின் கிரியையை வெறுத்து, துன்மார்க்கரின் யோசனையைக் கிருபையாய்ப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ார்க்கிறது நமக்கு நன்றாயிருக்கும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ாம்சக் கண்கள் உமக்கு உண்டோ? மனுஷன் பார்க்கிறபிரகாரமாய்ப் பார்க்கிறீர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ர் என் அக்கிரமத்தைக் கிண்டிக்கிளப்பி, என் பாவத்தை ஆராய்ந்துவிசாரிக்கிறதற்க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2026-07-18T19:28:29Z</dcterms:created>
  <dcterms:modified xsi:type="dcterms:W3CDTF">2026-07-18T19:28:29Z</dcterms:modified>
  <dc:title>யோபு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