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 கிறிஸ்தேசு ராஜா
உந்தன் சிலுவையென் மேன்மை 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மிகும் இந்த பூவில்
எந்த மேன்மைகள் எனக்கிருப்பினும் --- விந்தை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ண்ட ஆஸ்தி, உயர்ந்த கல்வி
செல்வாக்குகள் எனக்கிருப்பினும்
குருசை நோக்கிப் பார்க்க எனக்கு
உரிய பெருமைகள் யாவும் அற்பமே --- விந்தை
2. உம் குருசே ஆசிக்கெல்லாம்
ஊற்றாம் வற்றா ஜீவ நதியாம்
துங்க ரத்த ஊற்றில் மூழ்கித்
தூய்மையடைந்தே மேன்மையாகினேன் --- விந்தை
3. சென்னி, விலா, கை, கானின்று
சிந்துதோ துயரோடன்பு,
மன்னா இதைப் போன்ற காட்சி
எந்நாளிலுமே எங்கும் காணேன் --- விந்தை
4. இந்த விந்தை அன்புக்கீடாய்
என்ன காணிக்கை ஈந்திடுவேன்
எந்த அரும் பொருள் ஈடாகும்?
என்னை முற்றிலும் உமக்களிக்கிறேன் --- விந்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2026-07-30T21:58:42Z</dcterms:created>
  <dcterms:modified xsi:type="dcterms:W3CDTF">2026-07-30T21:58:42Z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