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டுக்காக மேய்ப்பர் இரத்தம் சிந்தின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ல் மூழ்கினோரே தூயர் ஆக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குணம் நீக்கி முற்றும் இரட்சி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வ்விய தூய சாயல் ஆக மாற்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ல்ல மேய்ப்பர் ஆட்டைப் போஷி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னாய்கள் வந்தாலும் தொடவே மாட்ட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ின் பள்ளத்தாக்கில் அஞ்சவே மாட்ட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த்தின்மேலும் ஜெயங்கொள்ளுவ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ங்கள் மேய்ப்பர் கண்ணீர் துடைப்ப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சேர்த்தணைத்து பயம் நீக்க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ம் நேரிட்டாலும், இன்பம் ஆய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பின் செல்வோம் பாலர் யாவர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ர், சத்தம் நன்றாய் அறிவ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துக்கின்பமாக கேட்டுக் களிப்போ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த்தாலும் நேசர் ஆற்றித் தேற்று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ங்கள் பின்னே செல்ல வழி காட்ட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2026-07-30T11:21:47Z</dcterms:created>
  <dcterms:modified xsi:type="dcterms:W3CDTF">2026-07-30T11:21:47Z</dcterms:modified>
  <dc:title>துதிப் பாடல்கள் : 418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