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ிபீடத்தில் என்னைப் பலியாக வைத்தே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ியாவின் ஜெபத்துக் கிரங்கிய வண்ண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வேணும் பரனாவிய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ங்குஞ் சுடராய் மேவியே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றன் பாவம்யாவையும் எரிக்கும்வகை தேட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ும் இந்த லோகத்தில் எத்தீயுமே காண்கில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ன் செயலால் யாதொன்றும் முடி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ன்றே வானாக் கினி வரவேண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வேணும் பரனாவிய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ங்குஞ் சுடராய் மேவியே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வேணும் பரனாவிய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ுடிகொள் எந்தப்பாவமும் அடியோடே தொலைத்திட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ுத்தாட் கொள்ளும் தோஷமும் சாம்பலாகச் செய்திடு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டிமிசை காற்றுக்குப் பறந்தோடும் சாம்பல்போ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யேன் யேசுவுக் கனுதினம்பணி செய்ய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வேணும் பரனாவிய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ங்குஞ் சுடராய் மேவியே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ங்குஞ் சுடராய் மேவியே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ுளாம் பாவம் மருவிய என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ாக்கினியால் ஞான தீட்சை த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வேணும் பரனாவிய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ங்குஞ் சுடராய் மேவியே.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லமான எப்பாவமும் பாழாக்கும் மாநோயக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ியகொடும் ரோகமும் மாம்சசிந்தை ஓடும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2026-07-25T13:23:08Z</dcterms:created>
  <dcterms:modified xsi:type="dcterms:W3CDTF">2026-07-25T13:23:08Z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