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த்தில் என்னைப் பலியாக வைத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ஜெபத்துக் கிரங்கிய வண்ண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ன் பாவம்யாவையும் எரிக்கும்வகை தே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இந்த லோகத்தில் எத்தீயுமே காண்கில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ன் செயலால் யாதொன்றும் முடி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்றே வானாக் கினி வரவே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டிகொள் எந்தப்பாவமும் அடியோடே தொலைத்தி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த்தாட் கொள்ளும் தோஷமும் சாம்பலாகச் செய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மிசை காற்றுக்குப் பறந்தோடும் சாம்பல்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் யேசுவுக் கனுதினம்பணி செய்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ளாம் பாவம் மருவிய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க்கினியால் ஞான தீட்சை த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பரனாவ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ுஞ் சுடராய் மேவிய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மான எப்பாவமும் பாழாக்கும் மாநோய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ியகொடும் ரோகமும் மாம்சசிந்தை ஓட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2026-09-08T19:31:49Z</dcterms:created>
  <dcterms:modified xsi:type="dcterms:W3CDTF">2026-09-08T19:31:49Z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