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னாவுடைய தலையின்மேல் நிழலுண்டாயிருக்கவும், அவனை அவனுடைய மனமடிவுக்கு நீங்கலாக்கவும் தேவனாகிய கர்த்தர் ஒரு ஆமணக்குச்செடியை முளைக்கக் கட்டளையிட்டு, அதை அவன்மேல் ஓங்கிவளரப்பண்ணினார்; அந்த ஆமணக்கின்மேல் யோனா மிகவும் சந்தோஷப்பட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றுநாளிலோ கிழக்குவெளுக்கும் நேரத்தில் தேவன் ஒரு பூச்சியைக் கட்டளையிட்டார்; அது ஆமணக்குச்செடியை அரித்துப்போட்டடது; அதினால் அது காய்ந்துபோய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றுநாளிலோ கிழக்குவெளுக்கும் நேரத்தில் தேவன் ஒரு பூச்சியைக் கட்டளையிட்டார்; அது ஆமணக்குச்செடியை அரித்துப்போட்டடது; அதினால் அது காய்ந்துபோய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ூரியன் உதித்தபோது தேவன் உஷ்ணமான கீழ்க்காற்றைக் கட்டளையிட்டார்; அப்பொழுது வெயில் யோனாவுடைய தலையில் படுகிறதினால் அவன் சோர்ந்துபோய், தனக்குள்ளே சாவை விரும்பி: நான் ஊயிரோடிருக்கிறதைப் பார்க்கிலும் சாகிறது நலமாயிருக்கும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ூரியன் உதித்தபோது தேவன் உஷ்ணமான கீழ்க்காற்றைக் கட்டளையிட்டார்; அப்பொழுது வெயில் யோனாவுடைய தலையில் படுகிறதினால் அவன் சோர்ந்துபோய், தனக்குள்ளே சாவை விரும்பி: நான் ஊயிரோடிருக்கிறதைப் பார்க்கிலும் சாகிறது நலமாயிருக்கும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தேவன் யோனாவை நோக்கி: நீ ஆமணக்கினிமித்தம் எரிச்சலாயிருக்கிறது நல்லதோ என்றார்; அதற்கு அவன்: நான் மரணபரியந்தமும் எரிச்சலாயிருக்கிறது நல்லதுதான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தேவன் யோனாவை நோக்கி: நீ ஆமணக்கினிமித்தம் எரிச்சலாயிருக்கிறது நல்லதோ என்றார்; அதற்கு அவன்: நான் மரணபரியந்தமும் எரிச்சலாயிருக்கிறது நல்லதுதான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க் கர்த்தர்: நீ பிரயாசப்படாததும், நீ வளர்க்காததும், ஒரு இராத்திரியிலே முளைத்ததும், ஒரு இராத்திரியிலே அழிந்துபோனதுமான ஆமணக்குக்காகப் பரிதபிக்கிறாய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க் கர்த்தர்: நீ பிரயாசப்படாததும், நீ வளர்க்காததும், ஒரு இராத்திரியிலே முளைத்ததும், ஒரு இராத்திரியிலே அழிந்துபோனதுமான ஆமணக்குக்காகப் பரிதபிக்கிறாய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லதுகைக்கும் இடதுகைக்கும் வித்தியாசம் அறியாத இலட்சத்து இருபதினாயிரம்பேருக்கு அதிகமான மனுஷரும் அநேக மிருகஜீவன்களும் இருக்கிற மகா நகரமாகிய நினிவேக்காக நான் பரிதபியாமலிருப்பேனோ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ை நோக்கி விண்ணப்பம்பண்ணி: ஆ கர்த்தாவே, நான் என் தேசத்தில் இருக்கும்போதே நான் இதைச் சொல்லவில்லையா? இதினிமித்தமே நான் முன்னமே தர்ஷீசுக்கு ஓடிப்போனேன்; நீர் இரக்கமும் மன உருக்கமும் நீடியசாந்தமும் மிகுந்த கிருபையுமுள்ளவரும், தீங்குக்கு மனஸ்தாபப்படுகிறவருமான தேவனென்று அறிவ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லதுகைக்கும் இடதுகைக்கும் வித்தியாசம் அறியாத இலட்சத்து இருபதினாயிரம்பேருக்கு அதிகமான மனுஷரும் அநேக மிருகஜீவன்களும் இருக்கிற மகா நகரமாகிய நினிவேக்காக நான் பரிதபியாமலிருப்பேனோ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னாவுக்கு இது மிகவும் விசனமாயிருந்தது; அவன் கடுங்கோபங்கொண்ட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ை நோக்கி விண்ணப்பம்பண்ணி: ஆ கர்த்தாவே, நான் என் தேசத்தில் இருக்கும்போதே நான் இதைச் சொல்லவில்லையா? இதினிமித்தமே நான் முன்னமே தர்ஷீசுக்கு ஓடிப்போனேன்; நீர் இரக்கமும் மன உருக்கமும் நீடியசாந்தமும் மிகுந்த கிருபையுமுள்ளவரும், தீங்குக்கு மனஸ்தாபப்படுகிறவருமான தேவனென்று அறிவ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ை நோக்கி விண்ணப்பம்பண்ணி: ஆ கர்த்தாவே, நான் என் தேசத்தில் இருக்கும்போதே நான் இதைச் சொல்லவில்லையா? இதினிமித்தமே நான் முன்னமே தர்ஷீசுக்கு ஓடிப்போனேன்; நீர் இரக்கமும் மன உருக்கமும் நீடியசாந்தமும் மிகுந்த கிருபையுமுள்ளவரும், தீங்குக்கு மனஸ்தாபப்படுகிறவருமான தேவனென்று அறிவ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ோதும் கர்த்தாவே, என்பிராணனை என்னைவிட்டு எடுத்துக்கொள்ளும்; நான் உயிரோடிருக்கிறதைப்பார்க்கிலும் சாகிறது நலமாயிருக்கும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க் கர்த்தர்: நீ எரிச்சலாயிருக்கிறது நல்லதோ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யோனா நகரத்திலிருந்து புறப்பட்டு, நகரத்துக்குக் கிழக்கேபோய் அங்கே தனக்கு ஒரு குடிசையைப் போட்டு, நகரத்துக்குச் சம்பவிக்கப்போகிறதைத் தான் பார்க்குமட்டும் அதின் கீழ் நிழலில் உட்கார்ந்திரு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யோனா நகரத்திலிருந்து புறப்பட்டு, நகரத்துக்குக் கிழக்கேபோய் அங்கே தனக்கு ஒரு குடிசையைப் போட்டு, நகரத்துக்குச் சம்பவிக்கப்போகிறதைத் தான் பார்க்குமட்டும் அதின் கீழ் நிழலில் உட்கார்ந்தி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னாவுடைய தலையின்மேல் நிழலுண்டாயிருக்கவும், அவனை அவனுடைய மனமடிவுக்கு நீங்கலாக்கவும் தேவனாகிய கர்த்தர் ஒரு ஆமணக்குச்செடியை முளைக்கக் கட்டளையிட்டு, அதை அவன்மேல் ஓங்கிவளரப்பண்ணினார்; அந்த ஆமணக்கின்மேல் யோனா மிகவும் சந்தோஷப்ப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2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ುಃಖದಿಂದ ಅವನನ್ನು ಬಿಡಿಸುವಂತೆ ಮಾಡಿದನು: ಯೋನನು ಆ ಸೋರೇ ಗಿಡದ ವಿಷಯವಾಗಿ ಬಹಳ ಸಂತೋಷಪ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ದರೆ ಮಾರನೇ ದಿನದಲ್ಲಿ ಉದಯವಾದಾಗ ದೇವರು ಒಂದು ಹುಳವನ್ನು ಸಿದ್ಧಮಾಡಿದನು; ಅದು ಸೋರೇ ಗಿಡವನ್ನು ಒಣಗುವ ಹಾ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ಡೆ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ದದ್ದೇನಂದರೆ, ಸೂರ್ಯೋದಯವಾದಾಗ ದೇವರು ಉಗ್ರವಾದ ಮೂಡಣ ಗಾಳಿಯನ್ನು ಸಿದ್ಧ ಮಾಡಿದನು; ಆಗ ಬಿಸಿಲು ಯೋನನ ತಲೆಯ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ಡಿದದ್ದರಿಂದ ಅವನು ಮೂರ್ಛೆಹೋಗಿ ತನ್ನಲ್ಲಿ ಮರಣವನ್ನು ಕೇಳಿಕೊಂಡು--ನಾನು ಬದುಕುವದಕ್ಕಿಂತ ಸಾಯುವದು ಒಳ್ಳೇದ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ಗ ದೇವರು ಯೋನನಿಗೆ--ನೀನು ಸೋರೇ ಗಿಡವನ್ನು ಕುರಿತು ಕೋಪಮಾಡುವದು ಒಳ್ಳೇದೋ ಅಂದನು. ಅವನು --ನಾನು ಸಾಯುವಷ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ೋಪಮಾಡುವದು ಒಳ್ಳೇದೇ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ಗ ಕರ್ತನು ಹೇಳಿದ್ದೇನಂದರೆ--ನೀನು ಕಷ್ಟಪಡದಂಥ, ಬೆಳೆಸದಂಥ, ಒಂದು ರಾತ್ರಿಯಲ್ಲಿ ಹುಟ್ಟಿ ಒಂದು ರಾತ್ರಿ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ಶನವಾದಂಥ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 ಸೋರೇಗಿಡದ ಮೇಲೆ ಕನಿಕರ ಪಟ್ಟಿಯಲ್ಲಾ, ಹಾಗಾ ದರೆ ಎಡ ಬಲ ಕೈಗಳನ್ನು ತಿಳಿಯದವರಾದ ಲಕ್ಷ ಇಪ್ಪತ್ತು ಸಾವಿರಕ್ಕಿಂ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ವನು ಕರ್ತನಿಗೆ ಪ್ರಾರ್ಥನೆ ಮಾಡಿ ಹೇಳಿದ್ದೇನಂದರೆ--ಓ ಕರ್ತನೇ, ನಾನು ನನ್ನ ದೇಶದಲ್ಲಿದ್ದಾಗಲೇ ಇದನ್ನೇ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ಚ್ಚಾದ ಜನರು, ಬಹಳ ದನ ಗಳು ಸಹ ಇರುವ ಆ ದೊಡ್ಡ ಪಟ್ಟಣವಾದ ನಿನೆವೆ ಯನ್ನು ನಾನು ಕನಿಕರಿಸಬಾರದೋ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ದರೆ ಅದು ಯೋನನಿಗೆ ತುಂಬಾಕರೆಕರೆಯಾಗಿ ಅವನಿಗೆ ಬಹು ಕೋಪ ಬಂ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ಲಿಲ್ಲವೋ? ಆದಕಾರಣ ನಾನು ಮೊದಲು ತಾರ್ಷೀಷಿಗೆ ಓಡಿ ಹೋದೆನು; ನೀನು ಕರುಣೆಯೂ ಕನಿಕರವೂ ದೀರ್ಘಶಾಂತಿಯೂ ಬಹಳ ಕೃಪೆ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ಳ್ಳದೇವರೆಂದೂ ಕೇಡಿನ ವಿಷಯವಾಗಿ ಪಶ್ಚಾತ್ತಾಪ ಪಡುವಾತನೆಂದೂ ನನಗೆ ತಿಳಿದ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ದದರಿಂದ ಓ ಕರ್ತನೇ, ಈಗಲೇ ನನ್ನ ಪ್ರಾಣವನ್ನು ನನ್ನಿಂದ ತೆಗೆ; ನಾನು ಬದುಕುವ ದಕ್ಕಿಂತ ಸಾಯುವದು ಒಳ್ಳೇದ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ಗ ಕರ್ತನು -- ನೀನು ಕೋಪಮಾಡಿಕೊಳ್ಳುವದು ಒಳ್ಳೇದೋ ಎಂದು ಅವನಿಗೆ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ಗ ಯೋನನು ಪಟ್ಟಣವನ್ನು ಬಿಟ್ಟು ಅದರ ಮೂಡಣ ಕಡೆಯಲ್ಲಿ ಕೂತುಕೊಂಡು ಗುಡಿಸಲನ್ನು ಮಾಡಿಕೊಂಡು ಪಟ್ಟಣ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ಏನಾಗುವದೆಂದು ನೋಡುವ ವರೆಗೆ ಅದರ ನೆರಳಿನಲ್ಲಿ ಕೂತು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ದೇವರಾದ ಕರ್ತನು ಒಂದು ಸೋರೇ ಗಿಡವನ್ನು ಎಬ್ಬಿಸಿ, ಅದು ಯೋನನ ಮೇಲೆ ಹಬ್ಬಿ ಬಂದು ಅವನ ತಲೆಯ ಮೇಲೆ ನೆರಳುಕೊಟ್ಟು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2026-09-07T01:50:51Z</dcterms:created>
  <dcterms:modified xsi:type="dcterms:W3CDTF">2026-09-07T01:50:51Z</dcterms:modified>
  <dc:title>ಯೋನನು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