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தர்கள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 பலிய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ண்பவரை நான்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வரை நான்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ெண்ணாடை அணிந்த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்தோலை ஏந்தி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வரே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உம்மை ஆராதிப்ப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ிசுத்த உள்ளத்த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குனிந்த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ிலே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ிலே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2026-07-30T13:55:03Z</dcterms:created>
  <dcterms:modified xsi:type="dcterms:W3CDTF">2026-07-30T13:55:03Z</dcterms:modified>
  <dc:title>துதிப் பாடல்கள் : 288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