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ெய்வது என்னவென்றால், கண்களைப் பூத்துப்போகப்பண்ணுகிறதற்கும், இருதயத்தைத் துயரப்படுத்துகிறதற்கும், திகிலையும் ஈளையையும் காய்ச்சலையும் உங்களுக்கு வரப்பண்ணுவேன்; நீங்கள் விதைக்கும் விதை விருதாவாயிருக்கும்; உங்கள் சத்துருக்கள் அதின் பலனைத் தின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ுக்கு விரோதமாக என் முகத்தைத் திருப்புவேன்; உங்கள் சத்துருக்களுக்கு முன்பாக முறிய அடிக்கப்படுவீர்கள்; உங்கள் பகைஞர் உங்களை ஆளுவார்கள்; துரத்துவார் இல்லாதிருந்தும் ஓடு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ுக்கு விரோதமாக என் முகத்தைத் திருப்புவேன்; உங்கள் சத்துருக்களுக்கு முன்பாக முறிய அடிக்கப்படுவீர்கள்; உங்கள் பகைஞர் உங்களை ஆளுவார்கள்; துரத்துவார் இல்லாதிருந்தும் ஓடு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நான் உங்களுக்குச் செய்தும், இன்னும் நீங்கள் எனக்குச் செவிகொடாதிருந்தால், உங்கள் பாவங்களினிமித்தம் பின்னும் ஏழத்தனையாக உங்களைத் தண்ட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நான் உங்களுக்குச் செய்தும், இன்னும் நீங்கள் எனக்குச் செவிகொடாதிருந்தால், உங்கள் பாவங்களினிமித்தம் பின்னும் ஏழத்தனையாக உங்களைத் தண்ட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வல்லமையின் பெருமையை முறித்து, உங்கள் வானத்தை இரும்பைப்போலவும், உங்கள் பூமியை வெண்கலத்தைப்போலவும் ஆக்க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வல்லமையின் பெருமையை முறித்து, உங்கள் வானத்தை இரும்பைப்போலவும், உங்கள் பூமியை வெண்கலத்தைப்போலவும் ஆக்க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பெலன் விருதாவிலே செலவழியும்; உங்கள் தேசம் தன் பலனையும், தேசத்தின் மரங்கள் தங்கள் கனிகளையும் கொடுக்கமாட்ட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பெலன் விருதாவிலே செலவழியும்; உங்கள் தேசம் தன் பலனையும், தேசத்தின் மரங்கள் தங்கள் கனிகளையும் கொடுக்கமாட்ட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எனக்குச் செவிகொடுக்க மனதில்லாமல், எனக்கு எதிர்த்து நடப்பீர்களானால், நான் உங்கள் பாவங்களுக்குத் தக்கதாக இன்னும் ஏழத்தனை வாதையை உங்கள்மேல் வரப்பண்ண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கிப்தியருக்கு அடிமைகளாயிராதபடிக்கு, நான் அவர்கள் தேசத்திலிருந்து உங்களைப் புறப்படப்பண்ணி, உங்கள் நுகத்தடிகளை முறித்து, உங்களை நிமிர்ந்து நடக்கப்பண்ணின உங்கள் தேவனாகிய கர்த்த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எனக்குச் செவிகொடுக்க மனதில்லாமல், எனக்கு எதிர்த்து நடப்பீர்களானால், நான் உங்கள் பாவங்களுக்குத் தக்கதாக இன்னும் ஏழத்தனை வாதையை உங்கள்மேல் வரப்பண்ண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ள்ளே வெளியின் துஷ்டமிருகங்களை வரவிடுவேன்; அவைகள் உங்களைப் பிள்ளைகளற்றவர்களாக்கி, உங்கள் மிருக ஜீவன்களை அழித்து, உங்களைக் குறைந்துபோகப்பண்ணும், உங்கள் வழிகள் பாழாய்க்கிட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ள்ளே வெளியின் துஷ்டமிருகங்களை வரவிடுவேன்; அவைகள் உங்களைப் பிள்ளைகளற்றவர்களாக்கி, உங்கள் மிருக ஜீவன்களை அழித்து, உங்களைக் குறைந்துபோகப்பண்ணும், உங்கள் வழிகள் பாழாய்க்கிட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ுக்கு விக்கிரகங்களையும் சுரூபங்களையும் உண்டாக்காமலும், உங்களுக்குச் சிலையை நிறுத்தாமலும், சித்திரந்தீர்ந்த கல்லை நமஸ்கரிக்கும்பொருட்டு உங்கள் தேசத்தில் வை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ுக்கு விக்கிரகங்களையும் சுரூபங்களையும் உண்டாக்காமலும், உங்களுக்குச் சிலையை நிறுத்தாமலும், சித்திரந்தீர்ந்த கல்லை நமஸ்கரிக்கும்பொருட்டு உங்கள் தேசத்தில் வை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ஓய்வுநாட்களை ஆசரித்து, என் பரிசுத்த ஸ்தலத்தைக்குறித்துப் பயபக்தியாயிருப்பீர்களாக; நான் கர்த்த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 கட்டளைகளின்படி நடந்து, என் கற்பனைகளைக் கைக்கொண்டு, அவைகளின்படி செய்த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ஏற்ற காலத்தில் உங்களுக்கு மழைபெய்யப்பண்ணுவேன்; பூமி தன் பலனையும், வெளியிலுள்ள மரங்கள் தங்கள் கனியையும் கொட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ஏற்ற காலத்தில் உங்களுக்கு மழைபெய்யப்பண்ணுவேன்; பூமி தன் பலனையும், வெளியிலுள்ள மரங்கள் தங்கள் கனியையும் கொட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ிராட்சப்பழம் பறிக்குங்காலம்வரைக்கும் போரடிப்புக்காலம் இருக்கும்; விதைப்புக்காலம் வரைக்கும் திராட்சப்பழம் பறிக்குங்காலம் இருக்கும்; நீங்கள் உங்கள் அப்பத்தைத் திருப்தியாகச் சாப்பிட்டு, உங்கள் தேசத்தில் சுகமாய்க் குடியிருப்ப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கிப்தியருக்கு அடிமைகளாயிராதபடிக்கு, நான் அவர்கள் தேசத்திலிருந்து உங்களைப் புறப்படப்பண்ணி, உங்கள் நுகத்தடிகளை முறித்து, உங்களை நிமிர்ந்து நடக்கப்பண்ணின உங்கள் தேவனாகிய கர்த்த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ிராட்சப்பழம் பறிக்குங்காலம்வரைக்கும் போரடிப்புக்காலம் இருக்கும்; விதைப்புக்காலம் வரைக்கும் திராட்சப்பழம் பறிக்குங்காலம் இருக்கும்; நீங்கள் உங்கள் அப்பத்தைத் திருப்தியாகச் சாப்பிட்டு, உங்கள் தேசத்தில் சுகமாய்க் குடியிருப்ப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செய்யும் தண்டனையினால் நீங்கள் குணப்படாமல், எனக்கு எதிர்த்து நடந்தா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சமாதானம் கட்டளையிடுவேன்; தத்தளிக்கப்பண்ணுவார் இல்லாமல் படுத்துக்கொள்வீர்கள்; துஷ்ட மிருகங்களைத் தேசத்தில் இராதபடிக்கு ஒழியப்பண்ணுவேன்; பட்டயம் உங்கள் தேசத்தில் உலாவுவ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சமாதானம் கட்டளையிடுவேன்; தத்தளிக்கப்பண்ணுவார் இல்லாமல் படுத்துக்கொள்வீர்கள்; துஷ்ட மிருகங்களைத் தேசத்தில் இராதபடிக்கு ஒழியப்பண்ணுவேன்; பட்டயம் உங்கள் தேசத்தில் உலாவுவ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உங்களுக்கு எதிர்த்து நடந்து, உங்கள் பாவத்தினிமித்தம் ஏழத்தனையாக வாத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சத்துருக்களைத் துரத்துவீர்கள்; அவர்கள் உங்கள் முன்பாகப் பட்டயத்தால் விழ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ில் ஐந்துபேர் நூறுபேரைத்துரத்துவார்கள்; உங்களில் நூறுபேர் பதினாயிரம்பேரைத் துரத்துவார்கள்; உங்கள் சத்துருக்கள் உங்களுக்கு முன்பாகப் பட்டயத்தால் விழ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ில் ஐந்துபேர் நூறுபேரைத்துரத்துவார்கள்; உங்களில் நூறுபேர் பதினாயிரம்பேரைத் துரத்துவார்கள்; உங்கள் சத்துருக்கள் உங்களுக்கு முன்பாகப் பட்டயத்தால் விழ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 உடன்படிக்கையை மீறினதற்குப் பழிவாங்கும் பட்டயத்தை உங்கள்மேல் வரப்பண்ணி, நீங்கள் உங்கள் பட்டணங்களில் சேர்ந்தபின், கொள்ளைநோயை உங்கள் நடுவிலே அனுப்புவேன்; சத்துருவின் கையில் ஒப்புக்கொடுக்கப்படு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 உடன்படிக்கையை மீறினதற்குப் பழிவாங்கும் பட்டயத்தை உங்கள்மேல் வரப்பண்ணி, நீங்கள் உங்கள் பட்டணங்களில் சேர்ந்தபின், கொள்ளைநோயை உங்கள் நடுவிலே அனுப்புவேன்; சத்துருவின் கையில் ஒப்புக்கொடுக்கப்படுவ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கிப்தியருக்கு அடிமைகளாயிராதபடிக்கு, நான் அவர்கள் தேசத்திலிருந்து உங்களைப் புறப்படப்பண்ணி, உங்கள் நுகத்தடிகளை முறித்து, உங்களை நிமிர்ந்து நடக்கப்பண்ணின உங்கள் தேவனாகிய கர்த்த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 உடன்படிக்கையை மீறினதற்குப் பழிவாங்கும் பட்டயத்தை உங்கள்மேல் வரப்பண்ணி, நீங்கள் உங்கள் பட்டணங்களில் சேர்ந்தபின், கொள்ளைநோயை உங்கள் நடுவிலே அனுப்புவேன்; சத்துருவின் கையில் ஒப்புக்கொடுக்கப்படுவ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்மேல் கண்ணோக்கமாயிருந்து, உங்களைப் பலுகவும் பெருகவும்பண்ணி, உங்களோடே என் உடன்படிக்கையைத் திடப்படுத்து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்மேல் கண்ணோக்கமாயிருந்து, உங்களைப் பலுகவும் பெருகவும்பண்ணி, உங்களோடே என் உடன்படிக்கையைத் திடப்படுத்து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அப்பம் என்னும் ஆதரவுகோலை நான் முறித்துப்போடும்போது, பத்து ஸ்திரீகள் ஒரே அடுப்பில் உங்கள் அப்பத்தைச் சுட்டு, அதைத் திரும்ப உங்களுக்கு நிறுத்துக்கொடுப்பார்கள்; நீங்கள் சாப்பிட்டும் திருப்தியடையமாட்டீர்கள்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அப்பம் என்னும் ஆதரவுகோலை நான் முறித்துப்போடும்போது, பத்து ஸ்திரீகள் ஒரே அடுப்பில் உங்கள் அப்பத்தைச் சுட்டு, அதைத் திரும்ப உங்களுக்கு நிறுத்துக்கொடுப்பார்கள்; நீங்கள் சாப்பிட்டும் திருப்தியடையமாட்டீர்கள்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னவருஷத்துப் பழைய தானியத்தைச் சாப்பிட்டு, புதிய தானியத்துக்கு இடமுண்டாகும்படி, பழையதை விலக்கு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ன்னும் இவைகள் எல்லாவற்றாலும் நீங்கள் எனக்குச் செவிகொடாமல், எனக்கு எதிர்த்து நடந்தால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நடுவில் என் வாசஸ்தலத்தை ஸ்தாபிப்பேன்; என் ஆத்துமா உங்களை அரோசிப்பத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ும் உக்கிரத்தோடே உங்களுக்கு எதிர்த்து நடந்து, நானே உங்கள் பாவங்களினிமித்தம் உங்களை ஏழத்தனையாய்த் தண்டிப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ும் உக்கிரத்தோடே உங்களுக்கு எதிர்த்து நடந்து, நானே உங்கள் பாவங்களினிமித்தம் உங்களை ஏழத்தனையாய்த் தண்ட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எனக்குச் செவிகொடாமலும், இந்தக் கற்பனைகள் எல்லாவற்றின்படி செய்யாமல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் நடுவிலே உலாவி, உங்கள் தேவனாயிருப்பேன், நீங்கள் என் ஜனமாயிருப்ப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் நடுவிலே உலாவி, உங்கள் தேவனாயிருப்பேன், நீங்கள் என் ஜனமாயிருப்ப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் குமாரரின் மாம்சத்தையும் உங்கள் குமாரத்தியின் மாம்சத்தையும் புசிப்ப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மேடைகளை அழித்து, உங்கள் விக்கிரகச் சிலைகளை நிர்த்தூளியாக்கி, உங்கள் உடல்களை உங்கள் நரகலான தேவர்களுடைய உடல்கள்மேல் எறிவேன்; என் ஆத்துமா உங்களை அரோசி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மேடைகளை அழித்து, உங்கள் விக்கிரகச் சிலைகளை நிர்த்தூளியாக்கி, உங்கள் உடல்களை உங்கள் நரகலான தேவர்களுடைய உடல்கள்மேல் எறிவேன்; என் ஆத்துமா உங்களை அரோசி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உங்கள் பட்டணங்களை வெறுமையும், உங்கள் பரிசுத்த ஸ்தலங்களைப் பாழுமாக்கி, உங்கள் சுகந்த வாசனையை முகராதிருப்ப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உங்கள் பட்டணங்களை வெறுமையும், உங்கள் பரிசுத்த ஸ்தலங்களைப் பாழுமாக்கி, உங்கள் சுகந்த வாசனையை முகராதிருப்ப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தேசத்தைப் பாழாக்குவேன்; அதிலே குடியிருக்கிற உங்கள் சத்துருக்கள் பிரமிப்ப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தேசத்தைப் பாழாக்குவேன்; அதிலே குடியிருக்கிற உங்கள் சத்துருக்கள் பிரமிப்ப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ாதிகளுக்குள்ளே உங்களைச் சிதற அடித்து, உங்கள் பின்னாகப் பட்டயத்தை உருவுவேன்; உங்கள் தேசம் பாழும், உங்கள் பட்டணங்கள் வனாந்தரமும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கட்டளைகளை வெறுத்து, உங்கள் ஆத்துமா என் நியாயங்களை அரோசித்து, என் கற்பனைகள் எல்லாவற்றின்படியும் செய்யாதபடிக்கு, என் உடன்படிக்கையை நீங்கள் மீறிப்போடுவீர்களாகில்: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ாதிகளுக்குள்ளே உங்களைச் சிதற அடித்து, உங்கள் பின்னாகப் பட்டயத்தை உருவுவேன்; உங்கள் தேசம் பாழும், உங்கள் பட்டணங்கள் வனாந்தரமுமா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உங்கள் சத்துருக்களின் தேசத்தில் இருக்கும்போது, தேசமானது பாழாய்க்கிடக்கிற நாளெல்லாம் தன் ஓய்வுநாட்களை இரம்மியமாய் அநுபவிக்கும்; அப்பொழுது தேசம் ஓய்வடைந்து, தன் ஓய்வுநாட்களை இரம்மியமாய் அநுபவிக்கும்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உங்கள் சத்துருக்களின் தேசத்தில் இருக்கும்போது, தேசமானது பாழாய்க்கிடக்கிற நாளெல்லாம் தன் ஓய்வுநாட்களை இரம்மியமாய் அநுபவிக்கும்; அப்பொழுது தேசம் ஓய்வடைந்து, தன் ஓய்வுநாட்களை இரம்மியமாய் அநுபவிக்கும்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அதிலே குடியிருக்கும்போது, அது உங்கள் ஓய்வு வருஷங்களில் ஓய்வடையாதபடியினாலே, அது பாழாய்க்கிடக்கும் நாளெல்லாம் ஓய்வடைந்திருக்க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அதிலே குடியிருக்கும்போது, அது உங்கள் ஓய்வு வருஷங்களில் ஓய்வடையாதபடியினாலே, அது பாழாய்க்கிடக்கும் நாளெல்லாம் ஓய்வடைந்திருக்க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ங்களில் உயிரோடு மீதியாயிருப்பவர்களின் இருதயங்கள் தங்கள் சத்துருக்களின் தேசங்களில் மனத்தளர்ச்சியடையும்படி செய்வேன்; அசைகிற இலையின் சத்தமும் அவர்களை ஓட்டும்; அவர்கள் பட்டயத்திற்குத் தப்பி ஓடுகிறதுபோல ஓடி, துரத்துவார் இல்லாமல் விழுவ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ங்களில் உயிரோடு மீதியாயிருப்பவர்களின் இருதயங்கள் தங்கள் சத்துருக்களின் தேசங்களில் மனத்தளர்ச்சியடையும்படி செய்வேன்; அசைகிற இலையின் சத்தமும் அவர்களை ஓட்டும்; அவர்கள் பட்டயத்திற்குத் தப்பி ஓடுகிறதுபோல ஓடி, துரத்துவார் இல்லாமல் விழுவ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ங்களில் உயிரோடு மீதியாயிருப்பவர்களின் இருதயங்கள் தங்கள் சத்துருக்களின் தேசங்களில் மனத்தளர்ச்சியடையும்படி செய்வேன்; அசைகிற இலையின் சத்தமும் அவர்களை ஓட்டும்; அவர்கள் பட்டயத்திற்குத் தப்பி ஓடுகிறதுபோல ஓடி, துரத்துவார் இல்லாமல் விழுவ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ுரத்துவார் இல்லாமல், பட்டயத்துக்கு முன் விழுவதுபோல, ஒருவர்மேல் ஒருவர் இடறி விழுவார்கள்; உங்கள் சத்துருக்களுக்குமுன் நிற்க உங்களுக்குப் பெலன் இரா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ுரத்துவார் இல்லாமல், பட்டயத்துக்கு முன் விழுவதுபோல, ஒருவர்மேல் ஒருவர் இடறி விழுவார்கள்; உங்கள் சத்துருக்களுக்குமுன் நிற்க உங்களுக்குப் பெலன் இர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கட்டளைகளை வெறுத்து, உங்கள் ஆத்துமா என் நியாயங்களை அரோசித்து, என் கற்பனைகள் எல்லாவற்றின்படியும் செய்யாதபடிக்கு, என் உடன்படிக்கையை நீங்கள் மீறிப்போடுவீர்களாகில்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ுறஜாதிகளுக்குள்ளே அழிந்துபோவீர்கள்; உங்கள் சத்துருக்களின் தேசம் உங்களைப் பட்சிக்க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ில் தப்பினவர்கள் தங்கள் அக்கிரமங்களினிமித்தமும், தங்கள் பிதாக்களின் அக்கிரமங்களினிமித்தமும், உங்கள் சத்துருக்களின் தேசங்களில் வாடிப்போவ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ில் தப்பினவர்கள் தங்கள் அக்கிரமங்களினிமித்தமும், தங்கள் பிதாக்களின் அக்கிரமங்களினிமித்தமும், உங்கள் சத்துருக்களின் தேசங்களில் வாடிப்போவ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எனக்கு விரோதமாகத் துரோகம்பண்ணி நடப்பித்த தங்கள் அக்கிரமத்தையும், தங்கள் பிதாக்களின் அக்கிரமத்தையும் அறிக்கையிடுகிறதுமன்ற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எனக்கு விரோதமாகத் துரோகம்பண்ணி நடப்பித்த தங்கள் அக்கிரமத்தையும், தங்கள் பிதாக்களின் அக்கிரமத்தையும் அறிக்கையிடுகிறதுமன்றி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எனக்கு எதிர்த்து நடந்தபடியினால், நானும் அவர்களுக்கு எதிர்த்து நடந்து, அவர்களுடைய சத்துருக்களின் தேசத்திலே அவர்களைக் கொண்டுபோய்விட்டதையும் அறிக்கையிட்டு, விருத்தசேதனமில்லாத தங்கள் இருதயத்தைத் தாழ்த்தி, தங்கள் அக்கிரமத்துக்குக் கிடைத்த தண்டனையை நியாயம் என்று ஒத்துக்கொண்டால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எனக்கு எதிர்த்து நடந்தபடியினால், நானும் அவர்களுக்கு எதிர்த்து நடந்து, அவர்களுடைய சத்துருக்களின் தேசத்திலே அவர்களைக் கொண்டுபோய்விட்டதையும் அறிக்கையிட்டு, விருத்தசேதனமில்லாத தங்கள் இருதயத்தைத் தாழ்த்தி, தங்கள் அக்கிரமத்துக்குக் கிடைத்த தண்டனையை நியாயம் என்று ஒத்துக்கொண்டால்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யாக்கோபோடே பண்ணின என் உடன்படிக்கையையும், ஈசாக்கோடே பண்ணின என் உடன்படிக்கையையும், ஆபிரகாமோடே பண்ணின என் உடன்படிக்கையையும் நினைப்பேன்; தேசத்தையும் நினைப்ப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யாக்கோபோடே பண்ணின என் உடன்படிக்கையையும், ஈசாக்கோடே பண்ணின என் உடன்படிக்கையையும், ஆபிரகாமோடே பண்ணின என் உடன்படிக்கையையும் நினைப்பேன்; தேசத்தையும் நினைப்ப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சம் அவர்களாலே விடப்பட்டு, பாழாய்க்கிடக்கிறதினாலே தன் ஓய்வுநாட்களை இரம்மியமாய் அநுபவிக்கும்; அவர்கள் என் நியாயங்களை அவமதித்து, அவர்களுடைய ஆத்துமா என் கட்டளைகளை வெறுத்தபடியினால் அடைந்த தங்களுடைய அக்கிரமத்தின் தண்டனையை நியாயம் என்று ஒத்துக்கொள்ள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ெய்வது என்னவென்றால், கண்களைப் பூத்துப்போகப்பண்ணுகிறதற்கும், இருதயத்தைத் துயரப்படுத்துகிறதற்கும், திகிலையும் ஈளையையும் காய்ச்சலையும் உங்களுக்கு வரப்பண்ணுவேன்; நீங்கள் விதைக்கும் விதை விருதாவாயிருக்கும்; உங்கள் சத்துருக்கள் அதின் பலனைத் தின்ப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சம் அவர்களாலே விடப்பட்டு, பாழாய்க்கிடக்கிறதினாலே தன் ஓய்வுநாட்களை இரம்மியமாய் அநுபவிக்கும்; அவர்கள் என் நியாயங்களை அவமதித்து, அவர்களுடைய ஆத்துமா என் கட்டளைகளை வெறுத்தபடியினால் அடைந்த தங்களுடைய அக்கிரமத்தின் தண்டனையை நியாயம் என்று ஒத்துக்கொள்ளுவ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சம் அவர்களாலே விடப்பட்டு, பாழாய்க்கிடக்கிறதினாலே தன் ஓய்வுநாட்களை இரம்மியமாய் அநுபவிக்கும்; அவர்கள் என் நியாயங்களை அவமதித்து, அவர்களுடைய ஆத்துமா என் கட்டளைகளை வெறுத்தபடியினால் அடைந்த தங்களுடைய அக்கிரமத்தின் தண்டனையை நியாயம் என்று ஒத்துக்கொள்ளுவ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் தங்கள் சத்துருக்களின் தேசத்திலிருந்தாலும், நான் அவர்களை நிர்மூலமாக்கத்தக்கதாகவும், நான் அவர்களோடே பண்ணின என் உடன்படிக்கையை அபத்தமாக்கத்தக்கதாகவும், நான் அவர்களைக் கைவிடவும் வெறுக்கவுமாட்டேன்; நான் அவர்கள் தேவனாகிய கர்த்த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் தங்கள் சத்துருக்களின் தேசத்திலிருந்தாலும், நான் அவர்களை நிர்மூலமாக்கத்தக்கதாகவும், நான் அவர்களோடே பண்ணின என் உடன்படிக்கையை அபத்தமாக்கத்தக்கதாகவும், நான் அவர்களைக் கைவிடவும் வெறுக்கவுமாட்டேன்; நான் அவர்கள் தேவனாகிய கர்த்த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் தங்கள் சத்துருக்களின் தேசத்திலிருந்தாலும், நான் அவர்களை நிர்மூலமாக்கத்தக்கதாகவும், நான் அவர்களோடே பண்ணின என் உடன்படிக்கையை அபத்தமாக்கத்தக்கதாகவும், நான் அவர்களைக் கைவிடவும் வெறுக்கவுமாட்டேன்; நான் அவர்கள் தேவனாகிய கர்த்த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டைய தேவனாயிருக்கும்படிக்கு, நான் புறஜாதிகளின் கண்களுக்கு முன்பாக எகிப்து தேசத்திலிருந்து அவர்களைப் புறப்படச்செய்து, அவர்களுடைய முன்னோர்களோடே நான் பண்ணின உடன்படிக்கையை அவர்கள் நிமித்தம் நினைவுகூருவேன்; நான் கர்த்தர் என்று சொல் என்ற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டைய தேவனாயிருக்கும்படிக்கு, நான் புறஜாதிகளின் கண்களுக்கு முன்பாக எகிப்து தேசத்திலிருந்து அவர்களைப் புறப்படச்செய்து, அவர்களுடைய முன்னோர்களோடே நான் பண்ணின உடன்படிக்கையை அவர்கள் நிமித்தம் நினைவுகூருவேன்; நான் கர்த்தர் என்று சொல் என்ற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டைய தேவனாயிருக்கும்படிக்கு, நான் புறஜாதிகளின் கண்களுக்கு முன்பாக எகிப்து தேசத்திலிருந்து அவர்களைப் புறப்படச்செய்து, அவர்களுடைய முன்னோர்களோடே நான் பண்ணின உடன்படிக்கையை அவர்கள் நிமித்தம் நினைவுகூருவேன்; நான் கர்த்தர் என்று சொல் என்றா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் தமக்கும் இஸ்ரவேல் சந்ததியாருக்கும் நடுவே இருக்கும்படி மோசேயைக்கொண்டு, சீனாய்மலையின்மேல் கொடுத்த கட்டளைகளும் நியாயங்களும் இவைகளே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் தமக்கும் இஸ்ரவேல் சந்ததியாருக்கும் நடுவே இருக்கும்படி மோசேயைக்கொண்டு, சீனாய்மலையின்மேல் கொடுத்த கட்டளைகளும் நியாயங்களும் இவை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ெய்வது என்னவென்றால், கண்களைப் பூத்துப்போகப்பண்ணுகிறதற்கும், இருதயத்தைத் துயரப்படுத்துகிறதற்கும், திகிலையும் ஈளையையும் காய்ச்சலையும் உங்களுக்கு வரப்பண்ணுவேன்; நீங்கள் விதைக்கும் விதை விருதாவாயிருக்கும்; உங்கள் சத்துருக்கள் அதின் பலனைத் தின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, क्योंकि तुम्हारे शत्रु उसकी उपज खा ले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मैं भी तुम्हारे विरुद्ध हो जाऊंगा, और तुम अपने शत्रुओं से हार जाओगे; और तुम्हारे बै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ऊपर अधिकार करेंगे, और जब कोई तुम को खदेड़ता भी न होगा तब भी तुम भाग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दि तुम इन बातों के उपरान्त भी मेरी न सुनो, तो मैं तुम्हारे पापों के कारण तुम्हें सातगु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ाड़ना और दू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मैं तुम्हारे बल का घमण्ड तोड़ डालूंगा, और तुम्हारे लिये आकाश को मानो लोहे का और भूमि को मान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तल की बना दूं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तुम्हारा बल अकारथ गंवाया जाएगा, क्योंकि तुम्हारी भूमि अपनी उपज न उपजाएगी, और मैदान के वृक्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फल न द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यदि तुम मेरे विरुद्ध चलते ही रहो, और मेरा कहना न मानों, तो मैं तुम्हारे पापों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तो तुम्हारा वह परमेश्वर यहोवा हूं, जो तुम को मिस्र देश से इसलिये निकाल ले आया 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ऊपर और सातगुणा संकट डा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मैं तुम्हारे बीच बन पशु भेजूंगा, जो तुम को निर्वंश करेंगे, और तुम्हारे घरेलू पशुओं को नाश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ेंगे, और तुम्हारी गिनती घटाएंगे, जिस से तुम्हारी सड़कें सूनी पड़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ुम अपने लिये मूरतें न बनाना, और न कोई खुदी हुई मूर्ति वा लाट अपने लिये खड़ी करना, और न अपने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दण्डवत करने के लिये नक्काशीदार पत्थर स्थापन करना; क्योंकि मैं तुम्हारा परमेश्वर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ुम मेरे विश्राम दिनों का पालन करना और मेरे पवित्रस्थान का भय मानना; मैं यहोव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तुम मेरी विधियों पर चलो और मेरी आज्ञाओं को मानकर उनका पालन कर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ो मैं तुम्हारे लिये समय समय पर मेंह बरसाऊंगा, तथा भूमि अपनी उपज उपजाएगी, और मैदान के वृक्ष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फल दिया करे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ां तक कि तुम दाख तोड़ने के समय भी दावनी करते रहोगे, और बोने के समय भी भर पेट दाख तोड़ते रहो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स्रियों के दास न बने रहो; और मैं ने तुम्हारे जूए को तोड़ डाला है, और तुम को सीधा खड़ा करके चल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ुम मनमानी रोटी खाया करोगे, और अपने देश में निश्चिन्त बसे 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फिर यदि तुम इन बातों पर भी मेरी ताड़ना से न सुधरो, और मेरे विरुद्ध चलते ही र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मैं तुम्हारे देश में सुख चैन दूंगा, और तुम सोओगे और तुम्हारा कोई डराने वाला न हो; और मैं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में दुष्ट जन्तुओं को न रहने दूंगा, और तलवार तुम्हारे देश में न चल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ो मैं भी तुम्हारे विरुद्ध चलूंगा, और तुम्हारे पापों के कारण मैं आप ही तुम को सातगुणा मा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तुम अपने शत्रुओं को मार भगा दोगे, और वे तुम्हारी तलवार से मारे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तुम में से पांच मनुष्य सौ को और सौ मनुष्य दस हजार को खदेड़ेंगे; और तुम्हारे शत्रु तलवार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आगे आगे मारे जाए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ो मैं तुम पर एक ऐसी तलवार चलवाऊंगा, जो वाचा तोड़ने का पूरा पूरा पलटा लेगी; और जब तुम अपने नग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ा जा कर इकट्ठे होगे तब मैं तुम्हारे बीच मरी फैलाऊंगा, और तुम अपने शत्रुओं के वश में सौंप द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मैं तुम्हारी ओर कृपा दृष्टि रखूंगा और तुम को फलवन्त करूंगा और बढ़ाऊंगा, और तुम्हारे संग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चा को पूर्ण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जब मैं तुम्हारे लिये अन्न के आधार को दूर कर डालूंगा, तब दस स्त्रियां तुम्हारी रोटी एक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ंदूर में पकाकर तौल तौलकर बांट देंगी; और तुम खाकर भी तृप्त न हो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तुम रखे हुए पुराने अनाज को खाओगे, और नये के रहते भी पुराने को निकाल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फिर यदि तुम इसके उपरान्त भी मेरी न सुनोगे, और मेरे विरुद्ध चलते ही रहो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मैं तुम्हारे बीच अपना निवासस्थान बनाए रखूंगा, और मेरा जी तुम से घृणा नहीं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ो मैं अपने न्याय में तुम्हारे विरुद्ध चलूंगा, और तुम्हारे पापों के कारण तुम को सातगुणी ताड़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भी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दि तुम मेरी न सुनोगे, और इन सब आज्ञाओं को न मानो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मैं तुम्हारे मध्य चला फिरा करूंगा, और तुम्हारा परमेश्वर बना रहूंगा, और तुम मेरी प्रजा ब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तुम को अपने बेटों और बेटियों का मांस खाना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मैं तुम्हारे पूजा के ऊंचे स्थानों को ढा दूंगा, और तुम्हारे सूर्य की प्रतिमाएं तोड़ डालू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ुम्हारी लोथों को तुम्हारी तोड़ी हुई मूरतों पर फूंक दूंगा; और मेरी आत्मा को तुम से घृणा हो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मैं तुम्हारे नगरों को उजाड़ दूंगा, और तुम्हारे पवित्र स्थानों को उजाड़ दूंगा, और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खदायक सुगन्ध ग्रहण न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मैं तुम्हारे देश को सूना कर दूंगा, और तुम्हारे शत्रु जो उस में रहते हैं वे इन बातों के का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कित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मैं तुम को जाति जाति के बीच तित्तर-बित्तर करूंगा, और तुम्हारे पीछे पीछे तलवार खीचें रहूं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मेरी विधियों को निकम्मा जानोगे, और तुम्हारी आत्मा मेरे निर्णयों से घृणा करे, और तुम मेरी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ुम्हारा देश सूना हो जाएगा, और तुम्हारे नगर उजाड़ हो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जितने दिन वह देश सूना पड़ा रहेगा और तुम अपने शत्रुओं के देश में रहोगे उतने दिन वह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रामकालों को मानत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जितने दिन वह सूना पड़ा रहेगा उतने दिन उसको विश्राम रहेगा, अर्थात जो विश्राम उसको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ां बसे रहने के समय तुम्हारे विश्रामकालों में न मिला होगा वह उसको तब मि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तुम में से जो बच रहेंगे और अपने शत्रुओं के देश में होंगे उनके हृदय में मैं कायरता उपजाऊं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े पत्ते के खड़कने से भी भाग जाएंगे, और वे ऐसे भागेंगे जैसे कोई तलवार से भागे, और किसी के बि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छा किए भी वे गिर गिर पड़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जब कोई पीछा करने वाला न हो तब भी मानों तलवार के भय से वे एक दूसरे से ठोकर खाकर गिरते जाएं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ुम को अपने शत्रुओं के साम्हने ठहरने की कुछ शक्ति न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ओं का पालन न करोगे, वरन मेरी वाचा को तोड़ो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ब तुम जाति जाति के बीच पहुंचकर नाश हो जाओगे, और तुम्हारे शत्रुओं की भूमि तुम को खा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तुम में से जो बचे रहेंगे वे अपने शत्रुओं के देशों में अपने अधर्म के कारण गल जाएंगे; औ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रखाओं के अधर्म के कामों के कारण भी वे उन्हीं की नाईं गल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तब वे अपने और अपने पितरों के अधर्म को मान लेंगे, अर्थात उस विश्वासघात को जो वे मेरा करेंग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भी मान लेंगे, कि हम यहोवा के विरुद्ध चले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इसी कारण वह हमारे विरुद्ध हो कर हमें शत्रुओं के देश में ले आया है। यदि उस समय उनका खतनारहित हृद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ब जाएगा और वे उस समय अपने अधर्म के दण्ड को अंगीकार करेगे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तब जो वाचा मैं ने याकूब के संग बान्धी थी उसको मैं स्मरण करूंगा, और जो वाचा मैं ने इसहाक से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चा मैं ने इब्राहीम से बान्धी थी उन को भी स्मरण करूंगा, और इस देश को भी मैं स्मरण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और वह देश उन से रहित हो कर सूना पड़ा रहेगा, और उनके बिना सूना रहकर भी अपने विश्रामकालों को मान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ो मैं तुम से यह करूंगा; अर्थात मैं तुम को बेचैन करूंगा, और क्षयरोग और ज्वर से पीड़ित करूं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गा; और वे लोग अपने अधर्म के दण्ड को अंगीकार करेगें, इसी कारण से कि उन्होंने मेरी आज्ञाओं का उलंघ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था, और उनकी आत्माओं को मेरी विधियों से घृणा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इतने पर भी जब वे अपने शत्रुओं के देश में होंगे, तब मैं उन को इस प्रकार नहीं छोडूंगा, और न उन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ी घृणा करूंगा कि उनका सर्वनाश कर डालूं और अपनी उस वाचा को तोड़ दूं जो मैं ने उन से बान्धी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ैं उनका परमेश्वर यहोवा हू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परन्तु मैं उनके भलाई के लिये उनके पितरों से बान्धी हुई वाचा को स्मरण करूंगा, जिन्हें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जातियों की आंखों के साम्हने मिस्र देश से निकाल कर लाया कि मैं उनका परमेश्वर ठहरूं; मैं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जो जो विधियां और नियम और व्यवस्था यहोवा ने अपनी ओर से इस्त्राएलियों के लिये सीनै पर्वत पर मू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्वारा ठहराई थीं वे ये ही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नके कारण तुम्हारी आंखे धुंधली हो जाएंगी, और तुम्हारा मन अति उदास होगा। और तुम्हारा बीच बोना व्य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2026-08-03T00:34:20Z</dcterms:created>
  <dcterms:modified xsi:type="dcterms:W3CDTF">2026-08-03T00:34:20Z</dcterms:modified>
  <dc:title>லேவியராகமம்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