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presProps" Target="presProps.xml"/>
  <Relationship Id="rId93" Type="http://schemas.openxmlformats.org/officeDocument/2006/relationships/viewProps" Target="viewProps.xml"/>
  <Relationship Id="rId9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ாட்சப்பழம் பறிக்குங்காலம்வரைக்கும் போரடிப்புக்காலம் இருக்கும்; விதைப்புக்காலம் வரைக்கும் திராட்சப்பழம் பறிக்குங்காலம் இருக்கும்; நீங்கள் உங்கள் அப்பத்தைத் திருப்தியாகச் சாப்பிட்டு, உங்கள் தேசத்தில் சுகமாய்க் குடியிருப்ப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் சமாதானம் கட்டளையிடுவேன்; தத்தளிக்கப்பண்ணுவார் இல்லாமல் படுத்துக்கொள்வீர்கள்; துஷ்ட மிருகங்களைத் தேசத்தில் இராதபடிக்கு ஒழியப்பண்ணுவேன்; பட்டயம் உங்கள் தேசத்தில் உலாவுவ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் சமாதானம் கட்டளையிடுவேன்; தத்தளிக்கப்பண்ணுவார் இல்லாமல் படுத்துக்கொள்வீர்கள்; துஷ்ட மிருகங்களைத் தேசத்தில் இராதபடிக்கு ஒழியப்பண்ணுவேன்; பட்டயம் உங்கள் தேசத்தில் உலாவுவத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சத்துருக்களைத் துரத்துவீர்கள்; அவர்கள் உங்கள் முன்பாகப் பட்டயத்தால் விழ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ங்களில் ஐந்துபேர் நூறுபேரைத்துரத்துவார்கள்; உங்களில் நூறுபேர் பதினாயிரம்பேரைத் துரத்துவார்கள்; உங்கள் சத்துருக்கள் உங்களுக்கு முன்பாகப் பட்டயத்தால் விழ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ங்களில் ஐந்துபேர் நூறுபேரைத்துரத்துவார்கள்; உங்களில் நூறுபேர் பதினாயிரம்பேரைத் துரத்துவார்கள்; உங்கள் சத்துருக்கள் உங்களுக்கு முன்பாகப் பட்டயத்தால் விழு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ங்கள்மேல் கண்ணோக்கமாயிருந்து, உங்களைப் பலுகவும் பெருகவும்பண்ணி, உங்களோடே என் உடன்படிக்கையைத் திடப்படுத்த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ங்கள்மேல் கண்ணோக்கமாயிருந்து, உங்களைப் பலுகவும் பெருகவும்பண்ணி, உங்களோடே என் உடன்படிக்கையைத் திடப்படுத்த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ோனவருஷத்துப் பழைய தானியத்தைச் சாப்பிட்டு, புதிய தானியத்துக்கு இடமுண்டாகும்படி, பழையதை விலக்குவ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 நடுவில் என் வாசஸ்தலத்தை ஸ்தாபிப்பேன்; என் ஆத்துமா உங்களை அரோசிப்பத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உங்களுக்கு விக்கிரகங்களையும் சுரூபங்களையும் உண்டாக்காமலும், உங்களுக்குச் சிலையை நிறுத்தாமலும், சித்திரந்தீர்ந்த கல்லை நமஸ்கரிக்கும்பொருட்டு உங்கள் தேசத்தில் வைக்காமலும் இருப்பீர்களாக; நான் உங்கள் தேவனாகிய கர்த்த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ங்கள் நடுவிலே உலாவி, உங்கள் தேவனாயிருப்பேன், நீங்கள் என் ஜனமாயிருப்பீ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எகிப்தியருக்கு அடிமைகளாயிராதபடிக்கு, நான் அவர்கள் தேசத்திலிருந்து உங்களைப் புறப்படப்பண்ணி, உங்கள் நுகத்தடிகளை முறித்து, உங்களை நிமிர்ந்து நடக்கப்பண்ணின உங்கள் தேவனாகிய கர்த்த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எகிப்தியருக்கு அடிமைகளாயிராதபடிக்கு, நான் அவர்கள் தேசத்திலிருந்து உங்களைப் புறப்படப்பண்ணி, உங்கள் நுகத்தடிகளை முறித்து, உங்களை நிமிர்ந்து நடக்கப்பண்ணின உங்கள் தேவனாகிய கர்த்த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எனக்குச் செவிகொடாமலும், இந்தக் கற்பனைகள் எல்லாவற்றின்படி செய்யாம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கட்டளைகளை வெறுத்து, உங்கள் ஆத்துமா என் நியாயங்களை அரோசித்து, என் கற்பனைகள் எல்லாவற்றின்படியும் செய்யாதபடிக்கு, என் உடன்படிக்கையை நீங்கள் மீறிப்போடுவீர்களாகில்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கட்டளைகளை வெறுத்து, உங்கள் ஆத்துமா என் நியாயங்களை அரோசித்து, என் கற்பனைகள் எல்லாவற்றின்படியும் செய்யாதபடிக்கு, என் உடன்படிக்கையை நீங்கள் மீறிப்போடுவீர்களாகில்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ங்களுக்குச் செய்வது என்னவென்றால், கண்களைப் பூத்துப்போகப்பண்ணுகிறதற்கும், இருதயத்தைத் துயரப்படுத்துகிறதற்கும், திகிலையும் ஈளையையும் காய்ச்சலையும் உங்களுக்கு வரப்பண்ணுவேன்; நீங்கள் விதைக்கும் விதை விருதாவாயிருக்கும்; உங்கள் சத்துருக்கள் அதின் பலனைத் தின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ங்களுக்குச் செய்வது என்னவென்றால், கண்களைப் பூத்துப்போகப்பண்ணுகிறதற்கும், இருதயத்தைத் துயரப்படுத்துகிறதற்கும், திகிலையும் ஈளையையும் காய்ச்சலையும் உங்களுக்கு வரப்பண்ணுவேன்; நீங்கள் விதைக்கும் விதை விருதாவாயிருக்கும்; உங்கள் சத்துருக்கள் அதின் பலனைத் தின்ப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ங்களுக்குச் செய்வது என்னவென்றால், கண்களைப் பூத்துப்போகப்பண்ணுகிறதற்கும், இருதயத்தைத் துயரப்படுத்துகிறதற்கும், திகிலையும் ஈளையையும் காய்ச்சலையும் உங்களுக்கு வரப்பண்ணுவேன்; நீங்கள் விதைக்கும் விதை விருதாவாயிருக்கும்; உங்கள் சத்துருக்கள் அதின் பலனைத் தின்ப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ங்களுக்கு விரோதமாக என் முகத்தைத் திருப்புவேன்; உங்கள் சத்துருக்களுக்கு முன்பாக முறிய அடிக்கப்படுவீர்கள்; உங்கள் பகைஞர் உங்களை ஆளுவார்கள்; துரத்துவார் இல்லாதிருந்தும் ஓடுவ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உங்களுக்கு விக்கிரகங்களையும் சுரூபங்களையும் உண்டாக்காமலும், உங்களுக்குச் சிலையை நிறுத்தாமலும், சித்திரந்தீர்ந்த கல்லை நமஸ்கரிக்கும்பொருட்டு உங்கள் தேசத்தில் வைக்காமலும் இருப்பீர்களாக; நான் உங்கள் தேவனாகிய கர்த்த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ங்களுக்கு விரோதமாக என் முகத்தைத் திருப்புவேன்; உங்கள் சத்துருக்களுக்கு முன்பாக முறிய அடிக்கப்படுவீர்கள்; உங்கள் பகைஞர் உங்களை ஆளுவார்கள்; துரத்துவார் இல்லாதிருந்தும் ஓடுவ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்விதமாய் நான் உங்களுக்குச் செய்தும், இன்னும் நீங்கள் எனக்குச் செவிகொடாதிருந்தால், உங்கள் பாவங்களினிமித்தம் பின்னும் ஏழத்தனையாக உங்களைத் தண்டி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்விதமாய் நான் உங்களுக்குச் செய்தும், இன்னும் நீங்கள் எனக்குச் செவிகொடாதிருந்தால், உங்கள் பாவங்களினிமித்தம் பின்னும் ஏழத்தனையாக உங்களைத் தண்டித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வல்லமையின் பெருமையை முறித்து, உங்கள் வானத்தை இரும்பைப்போலவும், உங்கள் பூமியை வெண்கலத்தைப்போலவும் ஆக்குவ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வல்லமையின் பெருமையை முறித்து, உங்கள் வானத்தை இரும்பைப்போலவும், உங்கள் பூமியை வெண்கலத்தைப்போலவும் ஆக்குவ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பெலன் விருதாவிலே செலவழியும்; உங்கள் தேசம் தன் பலனையும், தேசத்தின் மரங்கள் தங்கள் கனிகளையும் கொடுக்கமாட்டா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பெலன் விருதாவிலே செலவழியும்; உங்கள் தேசம் தன் பலனையும், தேசத்தின் மரங்கள் தங்கள் கனிகளையும் கொடுக்கமாட்டா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எனக்குச் செவிகொடுக்க மனதில்லாமல், எனக்கு எதிர்த்து நடப்பீர்களானால், நான் உங்கள் பாவங்களுக்குத் தக்கதாக இன்னும் ஏழத்தனை வாதையை உங்கள்மேல் வரப்பண்ண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எனக்குச் செவிகொடுக்க மனதில்லாமல், எனக்கு எதிர்த்து நடப்பீர்களானால், நான் உங்கள் பாவங்களுக்குத் தக்கதாக இன்னும் ஏழத்தனை வாதையை உங்கள்மேல் வரப்பண்ண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ுக்குள்ளே வெளியின் துஷ்டமிருகங்களை வரவிடுவேன்; அவைகள் உங்களைப் பிள்ளைகளற்றவர்களாக்கி, உங்கள் மிருக ஜீவன்களை அழித்து, உங்களைக் குறைந்துபோகப்பண்ணும், உங்கள் வழிகள் பாழாய்க்கிட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உங்களுக்கு விக்கிரகங்களையும் சுரூபங்களையும் உண்டாக்காமலும், உங்களுக்குச் சிலையை நிறுத்தாமலும், சித்திரந்தீர்ந்த கல்லை நமஸ்கரிக்கும்பொருட்டு உங்கள் தேசத்தில் வைக்காமலும் இருப்பீர்களாக; நான் உங்கள் தேவனாகிய கர்த்த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ுக்குள்ளே வெளியின் துஷ்டமிருகங்களை வரவிடுவேன்; அவைகள் உங்களைப் பிள்ளைகளற்றவர்களாக்கி, உங்கள் மிருக ஜீவன்களை அழித்து, உங்களைக் குறைந்துபோகப்பண்ணும், உங்கள் வழிகள் பாழாய்க்கிட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செய்யும் தண்டனையினால் நீங்கள் குணப்படாமல், எனக்கு எதிர்த்து நடந்தால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உங்களுக்கு எதிர்த்து நடந்து, உங்கள் பாவத்தினிமித்தம் ஏழத்தனையாக வாதித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உடன்படிக்கையை மீறினதற்குப் பழிவாங்கும் பட்டயத்தை உங்கள்மேல் வரப்பண்ணி, நீங்கள் உங்கள் பட்டணங்களில் சேர்ந்தபின், கொள்ளைநோயை உங்கள் நடுவிலே அனுப்புவேன்; சத்துருவின் கையில் ஒப்புக்கொடுக்கப்படுவீ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உடன்படிக்கையை மீறினதற்குப் பழிவாங்கும் பட்டயத்தை உங்கள்மேல் வரப்பண்ணி, நீங்கள் உங்கள் பட்டணங்களில் சேர்ந்தபின், கொள்ளைநோயை உங்கள் நடுவிலே அனுப்புவேன்; சத்துருவின் கையில் ஒப்புக்கொடுக்கப்படுவீ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உடன்படிக்கையை மீறினதற்குப் பழிவாங்கும் பட்டயத்தை உங்கள்மேல் வரப்பண்ணி, நீங்கள் உங்கள் பட்டணங்களில் சேர்ந்தபின், கொள்ளைநோயை உங்கள் நடுவிலே அனுப்புவேன்; சத்துருவின் கையில் ஒப்புக்கொடுக்கப்படுவீ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அப்பம் என்னும் ஆதரவுகோலை நான் முறித்துப்போடும்போது, பத்து ஸ்திரீகள் ஒரே அடுப்பில் உங்கள் அப்பத்தைச் சுட்டு, அதைத் திரும்ப உங்களுக்கு நிறுத்துக்கொடுப்பார்கள்; நீங்கள் சாப்பிட்டும் திருப்தியடையமாட்டீர்கள்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ங்கள் அப்பம் என்னும் ஆதரவுகோலை நான் முறித்துப்போடும்போது, பத்து ஸ்திரீகள் ஒரே அடுப்பில் உங்கள் அப்பத்தைச் சுட்டு, அதைத் திரும்ப உங்களுக்கு நிறுத்துக்கொடுப்பார்கள்; நீங்கள் சாப்பிட்டும் திருப்தியடையமாட்டீர்கள்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ன்னும் இவைகள் எல்லாவற்றாலும் நீங்கள் எனக்குச் செவிகொடாமல், எனக்கு எதிர்த்து நடந்தால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ும் உக்கிரத்தோடே உங்களுக்கு எதிர்த்து நடந்து, நானே உங்கள் பாவங்களினிமித்தம் உங்களை ஏழத்தனையாய்த் தண்டிப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ஓய்வுநாட்களை ஆசரித்து, என் பரிசுத்த ஸ்தலத்தைக்குறித்துப் பயபக்தியாயிருப்பீர்களாக; நான் கர்த்த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ும் உக்கிரத்தோடே உங்களுக்கு எதிர்த்து நடந்து, நானே உங்கள் பாவங்களினிமித்தம் உங்களை ஏழத்தனையாய்த் தண்டிப்ப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் குமாரரின் மாம்சத்தையும் உங்கள் குமாரத்தியின் மாம்சத்தையும் புசிப்பீ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் குமாரரின் மாம்சத்தையும் உங்கள் குமாரத்தியின் மாம்சத்தையும் புசிப்பீ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உங்கள் மேடைகளை அழித்து, உங்கள் விக்கிரகச் சிலைகளை நிர்த்தூளியாக்கி, உங்கள் உடல்களை உங்கள் நரகலான தேவர்களுடைய உடல்கள்மேல் எறிவேன்; என் ஆத்துமா உங்களை அரோசிக்க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உங்கள் மேடைகளை அழித்து, உங்கள் விக்கிரகச் சிலைகளை நிர்த்தூளியாக்கி, உங்கள் உடல்களை உங்கள் நரகலான தேவர்களுடைய உடல்கள்மேல் எறிவேன்; என் ஆத்துமா உங்களை அரோசிக்க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உங்கள் பட்டணங்களை வெறுமையும், உங்கள் பரிசுத்த ஸ்தலங்களைப் பாழுமாக்கி, உங்கள் சுகந்த வாசனையை முகராதிருப்ப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உங்கள் பட்டணங்களை வெறுமையும், உங்கள் பரிசுத்த ஸ்தலங்களைப் பாழுமாக்கி, உங்கள் சுகந்த வாசனையை முகராதிருப்ப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தேசத்தைப் பாழாக்குவேன்; அதிலே குடியிருக்கிற உங்கள் சத்துருக்கள் பிரமிப்ப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தேசத்தைப் பாழாக்குவேன்; அதிலே குடியிருக்கிற உங்கள் சத்துருக்கள் பிரமிப்ப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ஜாதிகளுக்குள்ளே உங்களைச் சிதற அடித்து, உங்கள் பின்னாகப் பட்டயத்தை உருவுவேன்; உங்கள் தேசம் பாழும், உங்கள் பட்டணங்கள் வனாந்தரமுமா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என் கட்டளைகளின்படி நடந்து, என் கற்பனைகளைக் கைக்கொண்டு, அவைகளின்படி செய்தால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ஜாதிகளுக்குள்ளே உங்களைச் சிதற அடித்து, உங்கள் பின்னாகப் பட்டயத்தை உருவுவேன்; உங்கள் தேசம் பாழும், உங்கள் பட்டணங்கள் வனாந்தரமுமாக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உங்கள் சத்துருக்களின் தேசத்தில் இருக்கும்போது, தேசமானது பாழாய்க்கிடக்கிற நாளெல்லாம் தன் ஓய்வுநாட்களை இரம்மியமாய் அநுபவிக்கும்; அப்பொழுது தேசம் ஓய்வடைந்து, தன் ஓய்வுநாட்களை இரம்மியமாய் அநுபவிக்கும்;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உங்கள் சத்துருக்களின் தேசத்தில் இருக்கும்போது, தேசமானது பாழாய்க்கிடக்கிற நாளெல்லாம் தன் ஓய்வுநாட்களை இரம்மியமாய் அநுபவிக்கும்; அப்பொழுது தேசம் ஓய்வடைந்து, தன் ஓய்வுநாட்களை இரம்மியமாய் அநுபவிக்கும்;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ங்கள் அதிலே குடியிருக்கும்போது, அது உங்கள் ஓய்வு வருஷங்களில் ஓய்வடையாதபடியினாலே, அது பாழாய்க்கிடக்கும் நாளெல்லாம் ஓய்வடைந்திருக்க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ங்கள் அதிலே குடியிருக்கும்போது, அது உங்கள் ஓய்வு வருஷங்களில் ஓய்வடையாதபடியினாலே, அது பாழாய்க்கிடக்கும் நாளெல்லாம் ஓய்வடைந்திருக்கு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உங்களில் உயிரோடு மீதியாயிருப்பவர்களின் இருதயங்கள் தங்கள் சத்துருக்களின் தேசங்களில் மனத்தளர்ச்சியடையும்படி செய்வேன்; அசைகிற இலையின் சத்தமும் அவர்களை ஓட்டும்; அவர்கள் பட்டயத்திற்குத் தப்பி ஓடுகிறதுபோல ஓடி, துரத்துவார் இல்லாமல் விழுவ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உங்களில் உயிரோடு மீதியாயிருப்பவர்களின் இருதயங்கள் தங்கள் சத்துருக்களின் தேசங்களில் மனத்தளர்ச்சியடையும்படி செய்வேன்; அசைகிற இலையின் சத்தமும் அவர்களை ஓட்டும்; அவர்கள் பட்டயத்திற்குத் தப்பி ஓடுகிறதுபோல ஓடி, துரத்துவார் இல்லாமல் விழுவ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உங்களில் உயிரோடு மீதியாயிருப்பவர்களின் இருதயங்கள் தங்கள் சத்துருக்களின் தேசங்களில் மனத்தளர்ச்சியடையும்படி செய்வேன்; அசைகிற இலையின் சத்தமும் அவர்களை ஓட்டும்; அவர்கள் பட்டயத்திற்குத் தப்பி ஓடுகிறதுபோல ஓடி, துரத்துவார் இல்லாமல் விழுவ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துரத்துவார் இல்லாமல், பட்டயத்துக்கு முன் விழுவதுபோல, ஒருவர்மேல் ஒருவர் இடறி விழுவார்கள்; உங்கள் சத்துருக்களுக்குமுன் நிற்க உங்களுக்குப் பெலன் இரா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துரத்துவார் இல்லாமல், பட்டயத்துக்கு முன் விழுவதுபோல, ஒருவர்மேல் ஒருவர் இடறி விழுவார்கள்; உங்கள் சத்துருக்களுக்குமுன் நிற்க உங்களுக்குப் பெலன் இரா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ஏற்ற காலத்தில் உங்களுக்கு மழைபெய்யப்பண்ணுவேன்; பூமி தன் பலனையும், வெளியிலுள்ள மரங்கள் தங்கள் கனியையும் கொடுக்கு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ுறஜாதிகளுக்குள்ளே அழிந்துபோவீர்கள்; உங்கள் சத்துருக்களின் தேசம் உங்களைப் பட்சிக்கும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ங்களில் தப்பினவர்கள் தங்கள் அக்கிரமங்களினிமித்தமும், தங்கள் பிதாக்களின் அக்கிரமங்களினிமித்தமும், உங்கள் சத்துருக்களின் தேசங்களில் வாடிப்போவ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ங்களில் தப்பினவர்கள் தங்கள் அக்கிரமங்களினிமித்தமும், தங்கள் பிதாக்களின் அக்கிரமங்களினிமித்தமும், உங்கள் சத்துருக்களின் தேசங்களில் வாடிப்போவ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கள் எனக்கு விரோதமாகத் துரோகம்பண்ணி நடப்பித்த தங்கள் அக்கிரமத்தையும், தங்கள் பிதாக்களின் அக்கிரமத்தையும் அறிக்கையிடுகிறதுமன்றி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கள் எனக்கு விரோதமாகத் துரோகம்பண்ணி நடப்பித்த தங்கள் அக்கிரமத்தையும், தங்கள் பிதாக்களின் அக்கிரமத்தையும் அறிக்கையிடுகிறதுமன்றி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கள் எனக்கு எதிர்த்து நடந்தபடியினால், நானும் அவர்களுக்கு எதிர்த்து நடந்து, அவர்களுடைய சத்துருக்களின் தேசத்திலே அவர்களைக் கொண்டுபோய்விட்டதையும் அறிக்கையிட்டு, விருத்தசேதனமில்லாத தங்கள் இருதயத்தைத் தாழ்த்தி, தங்கள் அக்கிரமத்துக்குக் கிடைத்த தண்டனையை நியாயம் என்று ஒத்துக்கொண்டால்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கள் எனக்கு எதிர்த்து நடந்தபடியினால், நானும் அவர்களுக்கு எதிர்த்து நடந்து, அவர்களுடைய சத்துருக்களின் தேசத்திலே அவர்களைக் கொண்டுபோய்விட்டதையும் அறிக்கையிட்டு, விருத்தசேதனமில்லாத தங்கள் இருதயத்தைத் தாழ்த்தி, தங்கள் அக்கிரமத்துக்குக் கிடைத்த தண்டனையை நியாயம் என்று ஒத்துக்கொண்டால்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கள் எனக்கு எதிர்த்து நடந்தபடியினால், நானும் அவர்களுக்கு எதிர்த்து நடந்து, அவர்களுடைய சத்துருக்களின் தேசத்திலே அவர்களைக் கொண்டுபோய்விட்டதையும் அறிக்கையிட்டு, விருத்தசேதனமில்லாத தங்கள் இருதயத்தைத் தாழ்த்தி, தங்கள் அக்கிரமத்துக்குக் கிடைத்த தண்டனையை நியாயம் என்று ஒத்துக்கொண்டால்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ன் யாக்கோபோடே பண்ணின என் உடன்படிக்கையையும், ஈசாக்கோடே பண்ணின என் உடன்படிக்கையையும், ஆபிரகாமோடே பண்ணின என் உடன்படிக்கையையும் நினைப்பேன்; தேசத்தையும் நினைப்பே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ன் யாக்கோபோடே பண்ணின என் உடன்படிக்கையையும், ஈசாக்கோடே பண்ணின என் உடன்படிக்கையையும், ஆபிரகாமோடே பண்ணின என் உடன்படிக்கையையும் நினைப்பேன்; தேசத்தையும் நினைப்ப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ஏற்ற காலத்தில் உங்களுக்கு மழைபெய்யப்பண்ணுவேன்; பூமி தன் பலனையும், வெளியிலுள்ள மரங்கள் தங்கள் கனியையும் கொடுக்கும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ேசம் அவர்களாலே விடப்பட்டு, பாழாய்க்கிடக்கிறதினாலே தன் ஓய்வுநாட்களை இரம்மியமாய் அநுபவிக்கும்; அவர்கள் என் நியாயங்களை அவமதித்து, அவர்களுடைய ஆத்துமா என் கட்டளைகளை வெறுத்தபடியினால் அடைந்த தங்களுடைய அக்கிரமத்தின் தண்டனையை நியாயம் என்று ஒத்துக்கொள்ளுவ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ேசம் அவர்களாலே விடப்பட்டு, பாழாய்க்கிடக்கிறதினாலே தன் ஓய்வுநாட்களை இரம்மியமாய் அநுபவிக்கும்; அவர்கள் என் நியாயங்களை அவமதித்து, அவர்களுடைய ஆத்துமா என் கட்டளைகளை வெறுத்தபடியினால் அடைந்த தங்களுடைய அக்கிரமத்தின் தண்டனையை நியாயம் என்று ஒத்துக்கொள்ளுவ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ேசம் அவர்களாலே விடப்பட்டு, பாழாய்க்கிடக்கிறதினாலே தன் ஓய்வுநாட்களை இரம்மியமாய் அநுபவிக்கும்; அவர்கள் என் நியாயங்களை அவமதித்து, அவர்களுடைய ஆத்துமா என் கட்டளைகளை வெறுத்தபடியினால் அடைந்த தங்களுடைய அக்கிரமத்தின் தண்டனையை நியாயம் என்று ஒத்துக்கொள்ளுவ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் தங்கள் சத்துருக்களின் தேசத்திலிருந்தாலும், நான் அவர்களை நிர்மூலமாக்கத்தக்கதாகவும், நான் அவர்களோடே பண்ணின என் உடன்படிக்கையை அபத்தமாக்கத்தக்கதாகவும், நான் அவர்களைக் கைவிடவும் வெறுக்கவுமாட்டேன்; நான் அவர்கள் தேவனாகிய கர்த்தர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் தங்கள் சத்துருக்களின் தேசத்திலிருந்தாலும், நான் அவர்களை நிர்மூலமாக்கத்தக்கதாகவும், நான் அவர்களோடே பண்ணின என் உடன்படிக்கையை அபத்தமாக்கத்தக்கதாகவும், நான் அவர்களைக் கைவிடவும் வெறுக்கவுமாட்டேன்; நான் அவர்கள் தேவனாகிய கர்த்தர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் தங்கள் சத்துருக்களின் தேசத்திலிருந்தாலும், நான் அவர்களை நிர்மூலமாக்கத்தக்கதாகவும், நான் அவர்களோடே பண்ணின என் உடன்படிக்கையை அபத்தமாக்கத்தக்கதாகவும், நான் அவர்களைக் கைவிடவும் வெறுக்கவுமாட்டேன்; நான் அவர்கள் தேவனாகிய கர்த்தர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ர்களுடைய தேவனாயிருக்கும்படிக்கு, நான் புறஜாதிகளின் கண்களுக்கு முன்பாக எகிப்து தேசத்திலிருந்து அவர்களைப் புறப்படச்செய்து, அவர்களுடைய முன்னோர்களோடே நான் பண்ணின உடன்படிக்கையை அவர்கள் நிமித்தம் நினைவுகூருவேன்; நான் கர்த்தர் என்று சொல் என்றார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ர்களுடைய தேவனாயிருக்கும்படிக்கு, நான் புறஜாதிகளின் கண்களுக்கு முன்பாக எகிப்து தேசத்திலிருந்து அவர்களைப் புறப்படச்செய்து, அவர்களுடைய முன்னோர்களோடே நான் பண்ணின உடன்படிக்கையை அவர்கள் நிமித்தம் நினைவுகூருவேன்; நான் கர்த்தர் என்று சொல் என்றார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் தமக்கும் இஸ்ரவேல் சந்ததியாருக்கும் நடுவே இருக்கும்படி மோசேயைக்கொண்டு, சீனாய்மலையின்மேல் கொடுத்த கட்டளைகளும் நியாயங்களும் இவைகளே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் தமக்கும் இஸ்ரவேல் சந்ததியாருக்கும் நடுவே இருக்கும்படி மோசேயைக்கொண்டு, சீனாய்மலையின்மேல் கொடுத்த கட்டளைகளும் நியாயங்களும் இவைகள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ாட்சப்பழம் பறிக்குங்காலம்வரைக்கும் போரடிப்புக்காலம் இருக்கும்; விதைப்புக்காலம் வரைக்கும் திராட்சப்பழம் பறிக்குங்காலம் இருக்கும்; நீங்கள் உங்கள் அப்பத்தைத் திருப்தியாகச் சாப்பிட்டு, உங்கள் தேசத்தில் சுகமாய்க் குடியிருப்ப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e: and all of you shall eat your bread to the full, and dwell in your land safe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 will give peace in the land, and all of you shall lie down, and none shall make you afrai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will rid evil beasts out of the land, neither shall the sword go through your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ll of you shall chase your enemies, and they shall fall before you by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five of you shall chase an hundred, and an hundred of you shall put ten thousand to fligh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enemies shall fall before you by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I will have respect unto you, and make you fruitful, and multiply you, and establish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l of you shall eat old store, and bring forth the old because of the ne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 set my tabernacle among you: and my soul shall not dete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ll of you shall make you no idols nor graven image, neither rear you up a standing imag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will walk among you, and will be your God, and all of you shall be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 am the LORD your God, which brought you forth out of the land of Egypt, that all of you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be their bondmen; and I have broken the bands of your yoke, and made you go upr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if all of you will not hearken unto me, and will not do all these commandmen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f all of you shall despise my statutes, or if your soul detest my judgments, so tha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will not do all my commandments, but that all of you break my covena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also will do this unto you; I will even appoint over you terror, consumption, and the bur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ue, that shall consume the eyes, and cause sorrow of heart: and all of you shall sow your se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in, for your enemies shall ea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will set my face against you, and all of you shall be slain before your enemies: they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shall all of you set up any image of stone in your land, to bow down unto it: for I a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te you shall reign over you; and all of you shall flee when none pursues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f all of you will not yet for all this hearken unto me, then I will punish you seven tim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for you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will break the pride of your power; and I will make your heaven as iron, and your earth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as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your strength shall be spent in vain: for your land shall not yield her increase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he trees of the land yield their fru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f all of you walk contrary unto me, and will not hearken unto me; I will bring seven tim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plagues upon you according to you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 will also send wild beasts among you, which shall rob you of your children, and destroy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, and make you few in number; and your high ways shall be deso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f all of you will not be reformed by me by these things, but will walk contrary unto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will I also walk contrary unto you, and will punish you yet seven times for you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 will bring a sword upon you, that shall avenge the quarrel of my covenant: and when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are gathered together within your cities, I will send the pestilence among you; and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delivered into the hand of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when I have broken the staff of your bread, ten women shall bake your bread in one ove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deliver you your bread again by weight: and all of you shall eat, and not be satis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f all of you will not for all this hearken unto me, but walk contrary unto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I will walk contrary unto you also in fury; and I, even I, will chastise you seven tim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ll of you shall keep my sabbaths, and reverence my sanctuary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you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ll of you shall eat the flesh of your sons, and the flesh of your daughters shall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I will destroy your high places, and cut down your images, and cast your carcasses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casses of your idols, and my soul shall dete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 will make your cities waste, and bring your sanctuaries unto desolation, and I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mell the savour of your sweet od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I will bring the land into desolation: and your enemies which dwell therein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tonished a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I will scatter you among the heathen, and will draw out a sword after you: and your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all of you walk in my statutes, and keep my commandments, and do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desolate, and your cities w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n shall the land enjoy her sabbaths, as long as it lies desolate, and all of you be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' land; even then shall the land rest, and enjoy her sabb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s long as it lies desolate it shall rest; because it did not rest in your sabbaths, when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dwelt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upon them that are left alive of you I will send a faintness into their hearts in the lan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enemies; and the sound of a shaken leaf shall chase them; and they shall flee, as flee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a sword; and they shall fall when none pursu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y shall fall one upon another, as it were before a sword, when none pursues: and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have no power to stand before you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I will give you rain in due season, and the land shall yield her increase, and the tre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all of you shall perish among the heathen, and the land of your enemies shall eat you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y that are left of you shall pine away in their iniquity in your enemies' lands; and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iniquities of their fathers shall they pine away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If they shall confess their iniquity, and the iniquity of their fathers, with their tresp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y trespassed against me, and that also they have walked contrary unto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that I also have walked contrary unto them, and have brought them into the land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; if then their uncircumcised hearts be humbled, and they then accept of the punishme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iniqu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Then will I remember my covenant with Jacob, and also my covenant with Isaac, and also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 with Abraham will I remember; and I will remember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ield shall yield their fru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The land also shall be left of them, and shall enjoy her sabbaths, while she lies desol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 them: and they shall accept of the punishment of their iniquity: because, even because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pised my judgments, and because their soul abhorred my statu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yet for all that, when they be in the land of their enemies, I will not cast them aw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will I detest them, to destroy them utterly, and to break my covenant with them: for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thei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But I will for their sakes remember the covenant of their ancestors, whom I brought forth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Egypt in the sight of the heathen, that I might be their God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These are the statutes and judgments and laws, which the LORD made between him and the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 in mount Sinai by 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your threshing shall reach unto the vintage, and the vintage shall reach unto the sow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2026-06-03T07:37:39Z</dcterms:created>
  <dcterms:modified xsi:type="dcterms:W3CDTF">2026-06-03T07:37:39Z</dcterms:modified>
  <dc:title>லேவியராகமம்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