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ப்பாவம் நீங்க, உறுப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ேன் சமூலமாய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ராட்டம் வெற்றி சிறப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ைக்கலங்கள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ான் உம்மில் ஜீவித்தல் மக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 பாக்கிய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சுதா, என் ரட்சக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ஜீவனாயி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ன் நாதா, திரு ரத்த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ாங்கம் சொந்த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ஆவி ஆன்மா தேக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ேன்! உம் தூய ஆவ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ி நான் உமக்க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ோ படைக்கிற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உம் சொந்தமாக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திஷ்டை செய்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, இயேசு, வல்ல ரட்சக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ம் நம்ப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ட்சிப்பீர், மா தயாபர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ாக்கை வேண்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2026-06-15T08:32:23Z</dcterms:created>
  <dcterms:modified xsi:type="dcterms:W3CDTF">2026-06-15T08:32:23Z</dcterms:modified>
  <dc:title>துதிப் பாடல்கள் : 876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