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ecret of His presence He will hide me, 
From the burden of a weary world of care ;
Overshadowed by His mercy, calmly resting, 
My Redeemer will protect me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will hide . . . me, . safety hide . . . me, . 
Where no sorrow nor temptation can betide me ; 
He will hide . . . me, . safely hide . . . me ; . 
In the secret of His presence He will hide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secret of His presence He will hide me, 
And the brightness of His glory He will show :
While He covers me with light as with a garment, 
Oh the rapture that my heart will know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secret of His presence He will hide me,
In the secret of His blessed, boundless love ; 
There communing and abiding with my Saviour, 
What a foretaste of the joys abov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2026-09-15T12:05:16Z</dcterms:created>
  <dcterms:modified xsi:type="dcterms:W3CDTF">2026-09-15T12:05:16Z</dcterms:modified>
  <dc:title>Hymn : 535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