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09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து முகம் வெட்கப்பட்டுப் போகவேயில்ல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ஏழை நான் கூப்பிட்டேன் பதில் தந்தா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ருக்கடிகள் அனைத்தினின்றும் விடுவித்தா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கர்த்தர் நல்லவர் சுவைத்துப் பாருங்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ை நம்பும் மனிதரெல்லாம் பாக்கியவான்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சிங்கக் குட்டி உணவின்றி பட்டினி கிடக்க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ை நாடுவோருக்கு குறையேயில்ல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கர்த்தர் கண்கள் நீதிமானை நோக்கியிருக்க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செவிகள் அவனுக்குத் திறந்திருக்க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8. நீதிமான்கள் கூப்பிட்டால் கர்த்தர் கேட்கிற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ை எக்காலமும் போற்றிடு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ங்கள் அனைத்தினின்றும் விடுவிக்கிற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9. உடைந்த உள்ளத்தார்க்கு அருகில் இருக்கிற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ைந்த நெஞ்சத்தாரை காப்பாற்றுகிற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0. நீதிமானுக்கு வரும் துன்பம் அநேகமாயிருக்கும் – அவ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ைத்தினின்றும் அவர்தாமே விடுதலை தருவ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1. ஆண்டவரில் என் ஆன்மா மேன்மைபாராட்ட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ுமையுற்றோர் அதைக்கேட்டு அக்களிப்பார்கள்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புகழ் எப்போதும் என் நாவில் ஒலிக்க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னோடே ஆண்டவரை மகிமைப்படுத்துக்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மித்து அவர் நாமம் உயர்த்திடுவோ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டனமாடி நன்றி சொல்வோ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ஆண்டவரைத் தேடினேன் செவி கொடுத்த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வித பயத்தினின்றும் விடுவித்த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வரை நோக்கிப் பார்த்ததால் பிரகாசமான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2026-09-16T16:04:12Z</dcterms:created>
  <dcterms:modified xsi:type="dcterms:W3CDTF">2026-09-16T16:04:12Z</dcterms:modified>
  <dc:title>துதிப் பாடல்கள் : 221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