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முகம் வெட்கப்பட்டுப் போகவேயில்ல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ஏழை நான் கூப்பிட்டேன் பதில் த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டிகள் அனைத்தினின்றும் விடுவித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் நல்லவர் சுவைத்துப் ப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நம்பும் மனிதரெல்லாம் பாக்கியவான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ிங்கக் குட்டி உணவின்றி பட்டினி கிட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நாடுவோருக்கு குறையேய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ர்த்தர் கண்கள் நீதிமானை நோக்கி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விகள் அவனுக்குத் திறந்த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நீதிமான்கள் கூப்பிட்டால் கர்த்தர் கேட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எக்காலமும் போற்ற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அனைத்தினின்றும் விடுவி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உடைந்த உள்ளத்தார்க்கு அருகில்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ைந்த நெஞ்சத்தாரை காப்பாற்று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நீதிமானுக்கு வரும் துன்பம் அநேகமாயிருக்கும் – அ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ினின்றும் அவர்தாமே விடுதலை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1. ஆண்டவரில் என் ஆன்மா மேன்மைபாரா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யுற்றோர் அதைக்கேட்டு அக்களிப்பார்கள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ுகழ் எப்போதும் என் நாவில் ஒலி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ோடே ஆண்டவரை மகிமைப்படுத்துக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ித்து அவர் நாமம் உயர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மாடி நன்றி சொல்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ண்டவரைத் தேடினேன் செவி கொடு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பயத்தினின்றும் விடுவ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ை நோக்கிப் பார்த்ததால் பிரகாசமா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2026-07-31T14:47:34Z</dcterms:created>
  <dcterms:modified xsi:type="dcterms:W3CDTF">2026-07-31T14:47:34Z</dcterms:modified>
  <dc:title>துதிப் பாடல்கள் : 221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