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presProps" Target="presProps.xml"/>
  <Relationship Id="rId93" Type="http://schemas.openxmlformats.org/officeDocument/2006/relationships/viewProps" Target="viewProps.xml"/>
  <Relationship Id="rId9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ப் புருஷன் என்னை நோக்கி: மனுபுத்திரனே, நீ கண்ணாரப்பார்த்து, காதாரக் கேட்டு, நான் உனக்குக் காண்பிப்பதெல்லாவற்றின் மேலும் உன் மனதை வை; நான் உனக்கு அவைகளைக் காண்பிக்கும்படி நீ இங்கே கொண்டுவரப்பட்டாய்; நீ காண்பதையெல்லாம் இஸ்ரவேல் வம்சத்தாருக்குத் தெரிவி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ஆலயத்துக்குப் புறம்பே சுற்றிலும் ஒரு மதில் இருந்தது; அந்தப் புருஷன் கையிலே ஆறுமுழ நீழமான ஒரு அளவுகோல் இருந்தது; ஒவ்வொரு முழமும் நமது கைமுழத்திலும் நாலுவிரற்கடை அதிகமானது; அவர் அந்த மதிலை அளந்தார்; அகலம் ஒரு கோலாகவும் உயரம் ஒரு கோலாகவும் இ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அவர் கிழக்குமுக வாசலுக்கு வந்து, அதின் படிகளின்மேல் ஏறி, வாசற்படியை ஒரு கோல் அகலமாகவும், மறுவாசற்படியை ஒருகோல் அகலமாகவும் அளந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அவர் கிழக்குமுக வாசலுக்கு வந்து, அதின் படிகளின்மேல் ஏறி, வாசற்படியை ஒரு கோல் அகலமாகவும், மறுவாசற்படியை ஒருகோல் அகலமாகவும் அளந்த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வ்வொரு அறையும் ஒரு கோல் நீளமும் ஒரு கோல் அகலமுமாயிருந்தது, அறைவீடுகளுக்கு நடுவே ஐந்துமுழ இடம் விட்டிருந்தது; வாசலின் மண்டபத்தருகே உள்வாசற்படி ஒரு கோலளவாய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வ்வொரு அறையும் ஒரு கோல் நீளமும் ஒரு கோல் அகலமுமாயிருந்தது, அறைவீடுகளுக்கு நடுவே ஐந்துமுழ இடம் விட்டிருந்தது; வாசலின் மண்டபத்தருகே உள்வாசற்படி ஒரு கோலளவாயி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ாசலின் மண்டபத்தையும் உள்ளே கோலளவாக அளந்த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வாசலின் மண்டபத்தை எட்டுமுழமாகவும், அதின் தூணாதாரங்களை இரண்டு முழமாகவும் அளந்தார்; வாசலின் மண்டபம் உட்புறத்தில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ீழ்த்திசைக்கெதிரான வாசலின் அறைகள் இந்தப்புறத்தில் மூன்றும் அந்தப்புறத்தில் மூன்றுமாயிருந்தது, அவைகள் மூன்றுக்கும் ஒரே அளவும், இந்தப்புறத்திலும் அந்தப்புறத்திலுமிருந்த தூணாதாரங்களுக்கு ஒரே அளவும் இ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ீழ்த்திசைக்கெதிரான வாசலின் அறைகள் இந்தப்புறத்தில் மூன்றும் அந்தப்புறத்தில் மூன்றுமாயிருந்தது, அவைகள் மூன்றுக்கும் ஒரே அளவும், இந்தப்புறத்திலும் அந்தப்புறத்திலுமிருந்த தூணாதாரங்களுக்கு ஒரே அளவும் இ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சிறைப்பட்டுப்போன இருபத்தைந்தாம் வருஷத்தின் ஆரம்பத்தில் முதலாம் மாதம் பத்தாந்தேதியாகிய அன்றே கர்த்தருடைய கை என்மேல் அமர்ந்தது, அவர் என்னை அவ்விடத்துக்குக் கொண்டுபோனார்; அப்பொழுது நகரம் அழிக்கப்பட்டுப் பதினாலு வருஷமாய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வாசல் நடையின் அகலத்தைப் பத்துமுழமாகவும், வாசலின் நீளத்தைப் பதின்மூன்று முழமாகவும் அளந்த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றைகளுக்கு முன்னே இந்தப்புறத்தில் ஒரு முழ இடமும் அந்தப்புறத்தில் ஒரு முழ இடமும் இருந்தது; ஒவ்வொரு அறை இந்தப்புறத்தில் ஆறு முழமும் அந்தப்புறத்தில் ஆறுமுழமுமாய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றைகளுக்கு முன்னே இந்தப்புறத்தில் ஒரு முழ இடமும் அந்தப்புறத்தில் ஒரு முழ இடமும் இருந்தது; ஒவ்வொரு அறை இந்தப்புறத்தில் ஆறு முழமும் அந்தப்புறத்தில் ஆறுமுழமுமாயி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வாசலில் இருந்த அறையின் மெத்தையினின்று மற்ற அறையின் மெத்தைமட்டும் இருபத்தைந்துமுழமாக அளந்தார்; கதவுக்குக் கதவு நேராய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வாசலில் இருந்த அறையின் மெத்தையினின்று மற்ற அறையின் மெத்தைமட்டும் இருபத்தைந்துமுழமாக அளந்தார்; கதவுக்குக் கதவு நேராயி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ூணாதாரங்களை அறுபது முழமாக அளந்தார்; இந்தத் தூணாதாரங்களின் அருகே சுற்றிலும் முன்வாசலின் முற்றம் இ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ூணாதாரங்களை அறுபது முழமாக அளந்தார்; இந்தத் தூணாதாரங்களின் அருகே சுற்றிலும் முன்வாசலின் முற்றம் இ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ரவேச வாசலின் முகப்புத்துவக்கி உட்புறவாசல் மண்டபமுகப்புமட்டும் ஐம்பது முழமாயி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ாசலுக்கு உட்புறமாகச் சுற்றிலுமுள்ள அறைகளுக்கும் அவைகளின் தூணாதாரங்களுக்கும் ஒடுக்கமான ஜன்னல்கள் இருந்தது; மண்டபங்களிலும் அப்படியே இருந்தது; உட்புறமாய்ச் சுற்றிலும் அந்த ஜன்னல்களும் தூணாதாரங்களில் சித்திரிக்கப்பட்ட பேரீச்சமரங்களும் இ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ாசலுக்கு உட்புறமாகச் சுற்றிலுமுள்ள அறைகளுக்கும் அவைகளின் தூணாதாரங்களுக்கும் ஒடுக்கமான ஜன்னல்கள் இருந்தது; மண்டபங்களிலும் அப்படியே இருந்தது; உட்புறமாய்ச் சுற்றிலும் அந்த ஜன்னல்களும் தூணாதாரங்களில் சித்திரிக்கப்பட்ட பேரீச்சமரங்களும் இ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சிறைப்பட்டுப்போன இருபத்தைந்தாம் வருஷத்தின் ஆரம்பத்தில் முதலாம் மாதம் பத்தாந்தேதியாகிய அன்றே கர்த்தருடைய கை என்மேல் அமர்ந்தது, அவர் என்னை அவ்விடத்துக்குக் கொண்டுபோனார்; அப்பொழுது நகரம் அழிக்கப்பட்டுப் பதினாலு வருஷமாயிற்ற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என்னை வெளிப்பிராகாரத்துக்கு அழைத்துக்கொண்டுபோனார்; அங்கே அறைவீடுகளும், பிராகாரத்தின் சுற்றிலும் பதித்த தளவரிசையும் இருந்தது; அந்தத் தளவரிசையின்மேல் முப்பது அறைவீடுகள் இ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என்னை வெளிப்பிராகாரத்துக்கு அழைத்துக்கொண்டுபோனார்; அங்கே அறைவீடுகளும், பிராகாரத்தின் சுற்றிலும் பதித்த தளவரிசையும் இருந்தது; அந்தத் தளவரிசையின்மேல் முப்பது அறைவீடுகள் இ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ாசலுக்குப் பக்கத்திலும் வாசல்களின் நீளத்துக்கு எதிரிலுமுள்ள அந்தத் தளவரிசை தாழ்வான தளவரிசையாயிரு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வர் கீழ்வாசலின் முகப்புத்துவக்கி, உட்பிராகாரத்துப் புறமுகப்புமட்டுமுள்ள விசாலத்தை அளந்தார்; அது கிழக்கும் வடக்கும் நூறுமுழமாயிர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வர் கீழ்வாசலின் முகப்புத்துவக்கி, உட்பிராகாரத்துப் புறமுகப்புமட்டுமுள்ள விசாலத்தை அளந்தார்; அது கிழக்கும் வடக்கும் நூறுமுழமாயிருந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ெளிப்பிராகாரத்துக்கு அடுத்த வடதிசைக்கு எதிரான வாசலின் நீளத்தையும் அகலத்தையும் அளந்த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ின் தூணாதாரங்கள் வெளிப்பிராகாரத்தில் இருந்தது; இந்தப் புறத்திலும் அந்தப்புறத்திலும் அதின் தூணாதாரங்களில் பேரீச்சமரங்களும் சித்திரிக்கப்பட்டிருந்தது; அதில் ஏறுகிறதற்கு எட்டுப் படிகள் இ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ின் தூணாதாரங்கள் வெளிப்பிராகாரத்தில் இருந்தது; இந்தப் புறத்திலும் அந்தப்புறத்திலும் அதின் தூணாதாரங்களில் பேரீச்சமரங்களும் சித்திரிக்கப்பட்டிருந்தது; அதில் ஏறுகிறதற்கு எட்டுப் படிகள் இ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இப்புறத்தில் மூன்று அறைகளும் அப்புறத்தில் மூன்று அறைகளும் இருந்தது; அதின் தூணாதாரங்களும் அதின் மண்டபங்களும் முதல் வாசலின் அளவுக்குச் சரியாயிருந்தது; அதின் நீளம் ஐம்பது முழமும், அகலம் இருபத்தைந்து முழமுமாயிரு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இப்புறத்தில் மூன்று அறைகளும் அப்புறத்தில் மூன்று அறைகளும் இருந்தது; அதின் தூணாதாரங்களும் அதின் மண்டபங்களும் முதல் வாசலின் அளவுக்குச் சரியாயிருந்தது; அதின் நீளம் ஐம்பது முழமும், அகலம் இருபத்தைந்து முழமுமாயி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தரிசனங்களில் அவர் என்னை இஸ்ரவேல் தேசத்துக்குக் கொண்டுபோய், என்னை மகா உயரமான ஒரு மலையின்மேல் நிறுத்தினார்; அதின்மேல் தெற்காக ஒரு நகரம் கட்டியிருக்கிறதுபோல் காணப்பட்ட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இப்புறத்தில் மூன்று அறைகளும் அப்புறத்தில் மூன்று அறைகளும் இருந்தது; அதின் தூணாதாரங்களும் அதின் மண்டபங்களும் முதல் வாசலின் அளவுக்குச் சரியாயிருந்தது; அதின் நீளம் ஐம்பது முழமும், அகலம் இருபத்தைந்து முழமுமாயிருந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ின் ஜன்னல்களும், அதின் மண்டபங்களும், அதின்மேல் சித்திரிக்கப்பட்ட பேரீச்சமரங்களும் கீழ்த்திசைக்கு எதிரான வாசலின் அளவுக்குச் சரியாயிருந்தது; அதில் ஏறுகிறதற்கு ஏழு படிகளிருந்தது; அதின் மண்டபங்கள் அவைகளுக்கு முன்னாக இ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ின் ஜன்னல்களும், அதின் மண்டபங்களும், அதின்மேல் சித்திரிக்கப்பட்ட பேரீச்சமரங்களும் கீழ்த்திசைக்கு எதிரான வாசலின் அளவுக்குச் சரியாயிருந்தது; அதில் ஏறுகிறதற்கு ஏழு படிகளிருந்தது; அதின் மண்டபங்கள் அவைகளுக்கு முன்னாக இ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ின் அறைகளும் அதின் கதவுகளும் வாசல்களின் தூணாதாரங்களுக்கு அருகில் இருந்தது; அங்கே தகனபலிகளைக் கழுவு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ின் அறைகளும் அதின் கதவுகளும் வாசல்களின் தூணாதாரங்களுக்கு அருகில் இருந்தது; அங்கே தகனபலிகளைக் கழுவு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டதிசையிலும் கீழ்த்திசையிலுமுள்ள ஒவ்வொரு வாசலுக்கு எதிராக உட்பிராகாரத்துக்கும் வாசல்களிருந்தது; ஒரு வாசல்துவக்கி மற்ற வாசல்மட்டும் நூறு முழமாக அளந்த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டதிசையிலும் கீழ்த்திசையிலுமுள்ள ஒவ்வொரு வாசலுக்கு எதிராக உட்பிராகாரத்துக்கும் வாசல்களிருந்தது; ஒரு வாசல்துவக்கி மற்ற வாசல்மட்டும் நூறு முழமாக அளந்த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வாசலின் மண்டபத்திலே இந்தப்புறத்தில் இரண்டு பீடங்களும் அந்தப்புறத்தில் இரண்டு பீடங்களும் இருந்தது; அவைகளின்மேல் தகனபலியையும் பாவநிவாரண பலியையும் குற்றநிவாரண பலியையும் செலுத்துவ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வாசலின் மண்டபத்திலே இந்தப்புறத்தில் இரண்டு பீடங்களும் அந்தப்புறத்தில் இரண்டு பீடங்களும் இருந்தது; அவைகளின்மேல் தகனபலியையும் பாவநிவாரண பலியையும் குற்றநிவாரண பலியையும் செலுத்துவ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வடக்குவாசலுக்குள் பிரவேசிக்கிறதற்கு ஏறிப்போகிற வெளிப்புறத்திலே இரண்டு பீடங்களும் வாசலின் மண்டபத்திலுள்ள மறுபுறத்திலே இரண்டுபீடங்களும் இ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தரிசனங்களில் அவர் என்னை இஸ்ரவேல் தேசத்துக்குக் கொண்டுபோய், என்னை மகா உயரமான ஒரு மலையின்மேல் நிறுத்தினார்; அதின்மேல் தெற்காக ஒரு நகரம் கட்டியிருக்கிறதுபோல் காணப்பட்ட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வாசலின் அருகே இந்தப்புறத்தில் நாலு பீடங்களும், அந்தப்புறத்தில் நாலு பீடங்களும், ஆக எட்டுப்பீடங்கள் இருந்தது; அவைகளின்மேல் பலிகளைச் செலுத்துவ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வாசலின் அருகே இந்தப்புறத்தில் நாலு பீடங்களும், அந்தப்புறத்தில் நாலு பீடங்களும், ஆக எட்டுப்பீடங்கள் இருந்தது; அவைகளின்மேல் பலிகளைச் செலுத்துவ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கனபலிக்குரிய நாலு பீடங்கள் வெட்டின கல்லாயிருந்தது; அவைகள் ஒன்றரை முழ நீளமும், ஒன்றரை முழ அகலமும், ஒரு முழ உயரமுமாயிருந்தது; அவைகளின்மேல் தகனபலிகளையும் மற்றப் பலிகளையும் செலுத்துகிற ஆயுதங்களை வைப்ப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கனபலிக்குரிய நாலு பீடங்கள் வெட்டின கல்லாயிருந்தது; அவைகள் ஒன்றரை முழ நீளமும், ஒன்றரை முழ அகலமும், ஒரு முழ உயரமுமாயிருந்தது; அவைகளின்மேல் தகனபலிகளையும் மற்றப் பலிகளையும் செலுத்துகிற ஆயுதங்களை வைப்ப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ாலு விரற்கடையான முளைகள் உள்ளே சுற்றிலும் வரிசையாய் அடிக்கப்பட்டிருந்தது; செலுத்தும் பலிகளின் மாம்சம் பீடங்களின்மேல் வைக்கப்ப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உட்பிராகாரத்திலே உள்வாசலுக்குப் புறம்பாகச் சங்கீதக்காரரின் அறைவீடுகள் இருந்தது; அவைகளில் வடக்குவாசலின் பக்கமாக இருந்தவைகள் தென் திசைக்கு எதிராகவும், கிழக்குவாசலின் பக்கமாக இருந்த வேறொரு வரிசை வடதிசைக்கு எதிராகவும் இருந்த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உட்பிராகாரத்திலே உள்வாசலுக்குப் புறம்பாகச் சங்கீதக்காரரின் அறைவீடுகள் இருந்தது; அவைகளில் வடக்குவாசலின் பக்கமாக இருந்தவைகள் தென் திசைக்கு எதிராகவும், கிழக்குவாசலின் பக்கமாக இருந்த வேறொரு வரிசை வடதிசைக்கு எதிராகவும் இருந்த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ன்பு அவர் என்னை நோக்கி: தன் திசைக்கு எதிராயிருக்கிற இந்த அறை ஆலயக்காவலைக் காக்கிற ஆசாரியர்களுடைய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என்னைத் தென்திசைக்கு அழைத்துக்கொண்டுபோனார்; அங்கே தென்திசைக்கு எதிரான வாசல் இருந்த அதின் தூணாதாரங்களையும் அதின் மண்டபங்களையும் அதற்குரிய அளவின்படி அளந்த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என்னைத் தென்திசைக்கு அழைத்துக்கொண்டுபோனார்; அங்கே தென்திசைக்கு எதிரான வாசல் இருந்த அதின் தூணாதாரங்களையும் அதின் மண்டபங்களையும் அதற்குரிய அளவின்படி அளந்த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என்னை அங்கே கொண்டுபோனார்; இதோ, அங்கே ஒரு புருஷன் இருந்தார்; அவருடைய தோற்றம் வெண்கலமாயிருந்தது; அவர் கையில் சணற்கயிறும் ஒரு அளவுகோலுமிருந்தது; அவர் வாசலிலே நி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வடதிசைக்கு எதிராயிருக்கிற அறையோ, பலிபீடத்தின் காவலைக் காக்கிற ஆசாரியர்களுடையது; இவர்கள் லேவியின் புத்திரரில் கர்த்தருக்கு ஆராதனை செய்கிறதற்காக அவரிடத்தில் சேருகிற சாதோக்கின் புத்திரர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வடதிசைக்கு எதிராயிருக்கிற அறையோ, பலிபீடத்தின் காவலைக் காக்கிற ஆசாரியர்களுடையது; இவர்கள் லேவியின் புத்திரரில் கர்த்தருக்கு ஆராதனை செய்கிறதற்காக அவரிடத்தில் சேருகிற சாதோக்கின் புத்திரர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 ஜன்னல்களுக்குச் சரியாக அதற்கும் அதின் மண்டபங்களுக்கும் ஜன்னல்கள் சுற்றிலும் இருந்தது; நீளம் ஐம்பதுமுழமும் அகலம் இருபத்தைந்து முழமுமாயிருந்த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 ஜன்னல்களுக்குச் சரியாக அதற்கும் அதின் மண்டபங்களுக்கும் ஜன்னல்கள் சுற்றிலும் இருந்தது; நீளம் ஐம்பதுமுழமும் அகலம் இருபத்தைந்து முழமுமாயிருந்த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ர் பிராகாரத்தை நூறுமுழ நீளமாகவும் நூறுமுழ அகலமாகவும் அளந்தார், அது சதுரமாயிருந்தது; பலிபீடமோ ஆலயத்துக்கு முன்பாக இருந்த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ர் பிராகாரத்தை நூறுமுழ நீளமாகவும் நூறுமுழ அகலமாகவும் அளந்தார், அது சதுரமாயிருந்தது; பலிபீடமோ ஆலயத்துக்கு முன்பாக இருந்த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ல் ஏறுகிறதற்கு ஏழு படிகளிருந்தது; அதற்கு முன்பாக அதின்மண்டபங்களும் இருந்தது, அதின் தூணாதாரங்களில் சித்திரிக்கப்பட்ட பேரீச்சமரங்களும் இந்தப் புறத்தில் ஒன்றும் அந்தப்புறத்தில் ஒன்றுமாக இருந்தத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ல் ஏறுகிறதற்கு ஏழு படிகளிருந்தது; அதற்கு முன்பாக அதின்மண்டபங்களும் இருந்தது, அதின் தூணாதாரங்களில் சித்திரிக்கப்பட்ட பேரீச்சமரங்களும் இந்தப் புறத்தில் ஒன்றும் அந்தப்புறத்தில் ஒன்றுமாக இருந்த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பின்பு அவர் என்னை ஆலய மண்டபத்துக்கு அழைத்துக்கொண்டுபோய் மண்டபத்தின் தூணாதாரத்தை இந்தப்புறத்தில் ஐந்து முழமும் அந்தப்புறத்தில் ஐந்து முழமுமாக அளந்தார்; வாசலின் அகலம் இந்தப்புறம் மூன்றுமுழமும் அந்தப்புறம் மூன்றுமுழமுமாயிருந்த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பின்பு அவர் என்னை ஆலய மண்டபத்துக்கு அழைத்துக்கொண்டுபோய் மண்டபத்தின் தூணாதாரத்தை இந்தப்புறத்தில் ஐந்து முழமும் அந்தப்புறத்தில் ஐந்து முழமுமாக அளந்தார்; வாசலின் அகலம் இந்தப்புறம் மூன்றுமுழமும் அந்தப்புறம் மூன்றுமுழமுமாய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என்னை அங்கே கொண்டுபோனார்; இதோ, அங்கே ஒரு புருஷன் இருந்தார்; அவருடைய தோற்றம் வெண்கலமாயிருந்தது; அவர் கையில் சணற்கயிறும் ஒரு அளவுகோலுமிருந்தது; அவர் வாசலிலே நின்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ட்பிராகாரத்துக்கும் ஒரு வாசல் தென்திசைக்கு எதிராக, இருந்தது; தென்திசையிலுள்ள ஒரு வாசல்துவக்கி மற்ற வாசல்மட்டும் நூறுமுழமாக அளந்த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ட்பிராகாரத்துக்கும் ஒரு வாசல் தென்திசைக்கு எதிராக, இருந்தது; தென்திசையிலுள்ள ஒரு வாசல்துவக்கி மற்ற வாசல்மட்டும் நூறுமுழமாக அளந்த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அவர் தெற்கு வாசலால் என்னை உட்பிராகாரத்துக்கு அழைத்துக்கொண்டுபோய், அந்த அளவுக்குச் சரியாகத் தெற்கு வாசலையும் அளந்த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அவர் தெற்கு வாசலால் என்னை உட்பிராகாரத்துக்கு அழைத்துக்கொண்டுபோய், அந்த அளவுக்குச் சரியாகத் தெற்கு வாசலையும் அளந்த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ின் அறைகளும், அதின் தூணாதாரங்களும், அதின் மண்டபங்களும், அந்த அளவுக்குச் சரியாக இருந்தது, அதற்கும் அதின் மண்டபங்களுக்கும் ஜன்னல்கள் சுற்றிலும் இருந்தது; நீளம் ஐம்பது முழமும் அகலம் இருபத்தைந்து முழமுமாயிருந்தது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ின் அறைகளும், அதின் தூணாதாரங்களும், அதின் மண்டபங்களும், அந்த அளவுக்குச் சரியாக இருந்தது, அதற்கும் அதின் மண்டபங்களுக்கும் ஜன்னல்கள் சுற்றிலும் இருந்தது; நீளம் ஐம்பது முழமும் அகலம் இருபத்தைந்து முழமுமாயிருந்தது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ருபத்தைந்து முழ நீளமும் ஐந்துமுழ அகலமுமான மண்டபங்கள் சுற்றிலும் இருந்தது;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மண்டபத்தின் நீளம் இருபதுமுழமும், அகலம் பதினொரு முழமுமாயிருந்தது; அதற்கு ஏறிப்போகிற படிகளும் இருந்தது; தூணாதாரங்களிலே இந்தப்புறத்தில் ஒரு தூணும் அந்தப்புறத்தில் ஒரு தூணும் இருந்தது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மண்டபத்தின் நீளம் இருபதுமுழமும், அகலம் பதினொரு முழமுமாயிருந்தது; அதற்கு ஏறிப்போகிற படிகளும் இருந்தது; தூணாதாரங்களிலே இந்தப்புறத்தில் ஒரு தூணும் அந்தப்புறத்தில் ஒரு தூணும் இருந்தது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ன் மண்டபங்கள் வெளிப்பிராகாரத்தில் இருந்தது; அதின் தூணாதாரங்களில் சித்திரிக்கப்பட்ட பேரீச்சமரங்களும் இருந்தது; அதில் ஏறுகிறதற்கு எட்டுப்படிகள் இ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ப் புருஷன் என்னை நோக்கி: மனுபுத்திரனே, நீ கண்ணாரப்பார்த்து, காதாரக் கேட்டு, நான் உனக்குக் காண்பிப்பதெல்லாவற்றின் மேலும் உன் மனதை வை; நான் உனக்கு அவைகளைக் காண்பிக்கும்படி நீ இங்கே கொண்டுவரப்பட்டாய்; நீ காண்பதையெல்லாம் இஸ்ரவேல் வம்சத்தாருக்குத் தெரிவி என்ற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ன் மண்டபங்கள் வெளிப்பிராகாரத்தில் இருந்தது; அதின் தூணாதாரங்களில் சித்திரிக்கப்பட்ட பேரீச்சமரங்களும் இருந்தது; அதில் ஏறுகிறதற்கு எட்டுப்படிகள் இருந்தது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அவர் கீழ்த்திசை வழியாய் என்னை உட்பிராகாரத்துக்கு அழைத்துக்கொண்டுபோய், அந்த அளவுக்குச் சரியாக அந்த வாசலையும் அளந்தார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ின் அறைகளும் அதின் தூணாதாரங்களும் அதின் மண்டபங்களும் அந்த அளவுகளுக்குச் சரியாக இருந்தது; அதற்கும் அதின் மண்டபங்களுக்கும் ஜன்னல்கள் சுற்றிலும் இருந்தது; நீளம் ஐம்பது முழமும் அகலம் இருபத்தைந்து முழமுமாயிருந்தது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ின் அறைகளும் அதின் தூணாதாரங்களும் அதின் மண்டபங்களும் அந்த அளவுகளுக்குச் சரியாக இருந்தது; அதற்கும் அதின் மண்டபங்களுக்கும் ஜன்னல்கள் சுற்றிலும் இருந்தது; நீளம் ஐம்பது முழமும் அகலம் இருபத்தைந்து முழமுமாயிருந்தது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ின் மண்டபங்கள் வெளிப்பிராகாரத்தில் இருந்தது; அதின் தூணாதாரங்களில் இந்தப்புறத்திலும் அந்தப்புறத்திலும் சித்திரிக்கப்பட்ட பேரீச்சமரங்களும் இருந்தது; அதில் ஏறுகிறதற்கு எட்டுப் படிகள் இருந்தது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ின் மண்டபங்கள் வெளிப்பிராகாரத்தில் இருந்தது; அதின் தூணாதாரங்களில் இந்தப்புறத்திலும் அந்தப்புறத்திலும் சித்திரிக்கப்பட்ட பேரீச்சமரங்களும் இருந்தது; அதில் ஏறுகிறதற்கு எட்டுப் படிகள் இருந்தது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ன்பு அவர் என்னை வடக்குவாசலுக்கு அழைத்துக்கொண்டுபோய், அந்த அளவுக்குச் சரியாய் அதின் வாசலை அளந்தார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ன்பு அவர் என்னை வடக்குவாசலுக்கு அழைத்துக்கொண்டுபோய், அந்த அளவுக்குச் சரியாய் அதின் வாசலை அளந்தார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ின் அறைகளும் அதின் தூணாதாரங்களும் அதின் மண்டபங்களும் அளக்கப்பட்டது; அதைச் சுற்றி ஜன்னல்களும் இருந்தது; நீளம் ஐம்பது முழமும் அகலம் இருபத்தைந்து முழமுமாயிருந்தது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ின் அறைகளும் அதின் தூணாதாரங்களும் அதின் மண்டபங்களும் அளக்கப்பட்டது; அதைச் சுற்றி ஜன்னல்களும் இருந்தது; நீளம் ஐம்பது முழமும் அகலம் இருபத்தைந்து முழமுமாயி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ப் புருஷன் என்னை நோக்கி: மனுபுத்திரனே, நீ கண்ணாரப்பார்த்து, காதாரக் கேட்டு, நான் உனக்குக் காண்பிப்பதெல்லாவற்றின் மேலும் உன் மனதை வை; நான் உனக்கு அவைகளைக் காண்பிக்கும்படி நீ இங்கே கொண்டுவரப்பட்டாய்; நீ காண்பதையெல்லாம் இஸ்ரவேல் வம்சத்தாருக்குத் தெரிவி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20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ણાવજ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એક મંદિરના વિસ્તારની ચારે તરફ દીવાલ હતી. એનો માપદંડ માણસના હાથમાં ‘લાંબો હાથ’વાપરતા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હાથ લાંબો હતો. અને તેણે દિવાલની પહોળાઇ માપી તે એક દંડ હતી અને દિવાલની ઊંચાઇ એક દંડ હતી. 6 ત્ય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દ તે પૂર્વ તરફના દરવાજે ગયો અને તેના પગથિયાં ચઢીને તેણે બારસાખનું માપ લીધું તો તે એક દંડ પહોળ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રક્ષકોની ઓરડી એક દંડ લાંબી અને એક દંડ પહોળી હતી. રક્ષક ઓરડીઓની વચ્ચે પાંચ હાથનું અંતર હતુ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દિર તરફ જતી અંદરની પરસાળ એક દંડ લાંબ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ણે દરવાજાની મંદિર તરફની પરસાળ માપી. અને તે એક દંડ લાંબ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 8 હાથ લાંબી હતી અને તેના થાંભલા 2 હાથ જાડા હતા, આ ઓસરી મંદિર તરફ જત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રસાળની બન્ને બાજુ સરખા માપની ત્રણ ત્રણ ઓરડીઓ હતી અને તેમની વચ્ચેની ભીંતો પણ બધી સરખી જાડાઇ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અમારા દેશવટાના પચ્ચીસમે વષેર્ એટલે કે શહેરનો નાશ થયા પછી ચૌદમે વષેર્, વર્ષનીશરુઆતમાં, મહિન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 પછી એણે દરવાજાના પ્રવેશ ભાગની લંબાઇ પહોળાઇ માપી, તેની પહોળાઇ 10 હાથ તથા લંબાઇ 13 હાથ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દરેક રક્ષક ઓરડીઓ આગળ એક હાથ ઊંચી અને એક હાથ પહોળી પાળી હતી. એ ઓરડીઓ દરેક 6 હાથ લાંબી અને છ ઇં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હોળ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એ પછી તેણે એક ઓરડીની પાછલી ભીંતથી સામેની ઓરડીની પાછલી ભીત સુધીનું અંતર માપ્યું તો એક દરવાજા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મેના દરવાજા સુધી 25 હાથ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ને પછી, તેણે બહારના થાંભલેથી માંડીને દરવાજા પાસેના બીજા થાંભલા સુધી માપ લીધું અને તે 60 હા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રસાળની કુલ લંબાઇ પ્રવેશદ્વારથી ઓસરીના અંદરના છેડા સુધી, 50 હાથ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રસાળની બંને તરફથી તથા રક્ષક ઓરડીની પરસાળ તરફની બારીઓ સાંકડી થતી જતી હતી. પ્રવેશભાગ તરફની પરસા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થા ઓસરીની ભીંતોમાં પણ આ જ પ્રમાણે બારીઓ હતી. અને એ ઓસરી તરફની ભીંતો પર ખજૂરીઓ કોતરેલ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શમાં દિવસે યહોવાનો હાથ મારી પર આવ્યો અને તે મને ત્યાં લઇ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્યાર બાદ તે માણસ મને દરવાજામાં થઇને મંદિરની ફરતે આવેલાં બહારના ચોકમાં લઇ ગયો. તેની બહાર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ીંતને અડીને ત્રીસ ઓરડીઓ બાંધેલી હતી અને તેની સામેની જગ્યા ફરસબંધીવાળ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એ ફરસબંધી આખા ચોકની ફરતે કરેલી હતી. અંદરના ચોક કરતાં આ બહારનો ચોક થોડો નીચ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થોડે ઊંચે એક દરવાજો હતો, તેમાંથી અંદરના ઓરડામાં જવાતું હતું. પેલા માણસે બે દરવાજા વચ્ચેનું અંત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પ્યું તો તે 100 હાથ હતું. ઉત્તર અને પૂર્વ દિશાનું માપ સરખ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્યાર બાદ તે માણસે બહારના ચોકમાં જવાનો ઉત્તર તરફનો દરવાજો મા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તેની પરસાળ બહારના ચોકની સામે હતી અને તેની બંને તરફની ભીંતો ઉપર ખજૂરીવૃક્ષની કોતરણી હતી. દરવા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હોંચવા માટે આઠ પગથિય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આ દરવાજામાં પણ દરેક બાજુએ ત્રણ રક્ષક ઓરડીઓ હતી, આ દરવાજાની રક્ષક ઓરડીઓના, તેમની વચ્ચેની ભીંત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પરસાળના માપ પૂર્વ તરફના દરવાજાના માપ પ્રમાણે જ હતાં, દરવાજાની લંબાઇ 50 હાથ હતી, બંને તરફની રક્ષ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સંદર્શનમાં યહોવા મને ઇસ્રાએલ દેશમાં લઇ ગયા અને ઊંચા પર્વત પર મને બેસાડ્યો, ત્યાંથી દક્ષિણે મેં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ઓરડીઓની છત વચ્ચેની પહોળાઇ 25 હાથ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આ દરવાજામાં ત્રણ બારીઓ, ઓસરી અને ખજૂરીવૃક્ષની કોતરણીના પૂર્વના દરવાજાની જેમ હતાં. સાત પગથિ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ઢીને આ દરવાજામાં પહોંચાત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બહારના ચોકમાં અંદરના દરવાજાને અડીને એક નાની ઓરડી હતી જેમાં થઇને ઓસરીમાં જવાતું હતું. અહી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હનાર્પણ માટેના પશુઓને ધોવામાં આવતા હતા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ૂર્વના દરવાજાની જેમ જ ઉત્તરના દરવાજા સામે અંદરના ચોકમાં જવાનો એક દરવાજો હતો. આ બે દરવાજા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ચ્ચેનું અંતર 100 હાથ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મોટાં ખંડમાં ચાર મેજ હતાં-દરેક બાજુએ બબ્બે એની ઉપર દહનાર્પણમાં કે પ્રાયશ્ચિતમાં અથ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ોષપ્રક્ષાલનના બલિના પશુઓને વધેરવામાં આવ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ખંડની બહાર પણ ચાર મેજ હતાં-ઉત્તરના દરવાજાની બંને બાજુએ બબ્બ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ગરમાં હોય તેવા મકાનો જો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આમ ખંડની અંદર ચાર મેજ હતાં અને બહાર ચાર મેજ હતાં. એટલે કુલ આઠ મેજ હતાં. જેના ઉપર પશુ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ધેરવામાં આવ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ત્યાં બીજી ચાર પથ્થરની મેજ હતી. તે પર વધ કરવા માટેના છરા હતા. દરેક મેજ દોઢ હાથ લાંબી, દોઢ હા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હોળી અને એક હાથ ઊંચ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પરસાળની ભીંતે એક વેંત લાંબી આંકડીઓ લગાડેલી હતી અને મેજ ઉપર અર્પણ માટેનું માંસ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પછી પેલો માણસ મને અંદરના ચોકમાં લઇ ગયો. ત્યાં ઉત્તરના દરવાજાને અડીને એક ખાસ ઓરડો હતો. જે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ઢું દક્ષિણ તરફ હતું. એવો જ એક ઓરડો દક્ષિણના દરવાજે અડીને હતો. અને તેનું મોઢું ઉત્તર તરફ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પેલા માણસે મને કહ્યું, “દક્ષિણના દરવાજા પાસેની ઓરડી મંદિરમાં સેવા કરનાર યાજકો માટ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પછી તે માણસ મને દક્ષિણના દરવાજે લઇ ગયો, તેણે તેના માપ લીધાં અને તે પણ ઉપર પ્રમાણે પૂર્વના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ત્તરના દરવાજાઓના માપ જેટલા જ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 મને તેમની નજીક લઇ ગયા અને મેં પિત્તળની જેમ ચળકતાં એક માણસને જોયો. તેણે માપવા માટેની દોરી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અને દક્ષિણના દરવાજાની ઓરડી વેદીની સંભાળ રાખનાર યાજકો માટે છે, તેઓ સાદોકના વંશજો છે. લેવીઓ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ત્ર તેઓ જ યહોવાની સેવા કરવા પાસે જઇ શક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બીજા દરવાજાઓની માફક આ દરવાજાની ઓરડીઓને પણ બારીઓ હતી. એ દરવાજો એકંદરે 50 હાથ લાંબો અને 25 હા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હોળ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પછી પેલા માણસે આગળના અંદરના ચોકને માપ્યો. તો તે 100 હાથ લાંબો અને 100 હાથ પહોળો હતો. વેદ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દિરની સામે ચોકમાં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સાત પગથિયાં ચઢીને એ દરવાજે પહોંચાતું હતું, અને એનો મોટો ખંડ પણ ચોકની સામે જ આવેલો હતો. ઓસરી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તી ભીંતો પર ખજૂરીનાં વૃક્ષો કોતરેલ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ત્યાર પછી તે મને મંદિરના પ્રવેશદ્વારની પરસાળમાં લઇ ગયો. તેણે એ પરસાળ માપી તો તે 5 હાથ લાંબી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હાથ પહોળી હતી. દરેક બાજુના દરવાજા 3 હાથ પહોળા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પદંડ હાથમાં પકડેલા હતાં, અને તે દરવાજા આગળ ઊભ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અહીં પણ અંદરના ચોકમાં જવા માટે એક દરવાજો હતો. પેલા માણસે આ બીજા દરવાજા સુધીનું અંતર માપ્યું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100 હાથ થ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્યાર બાદ તે માણસ મને દક્ષિણના દરવાજામાં થઇને અંદરના ચોકમાં લઇ ગયો. તેણે તે દરવાજો માપ્યો તો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ા દરવાજા જેટલો જ થયો. તેની રક્ષક ઓરડીઓ, થાંભલા, પરસાળ અને ઓસરીના માપ બીજા દરવાજાઓ જેટલાં જ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આ દરવાજાની રક્ષક ઓરડીઓને તથા દરવાજાની પરસાળમાં પણ બારીઓ હતી. બીજા દરવાજાની જેમ આ દરવાજાની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ંબાઇ 50 હાથ અને પહોળાઇ 25 હાથ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ચોગરદમ પરસાળ હતી. દરેક 25 હાથ લાંબી અને 5 હાથ પહોળ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પરસાળની લંબાઇ 20 હાથ અને પહોળાઇ 11 હાથ હતી. ત્યાં દશ પગથિયાં ચઢીને જવાતું હતું. એ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વેશદ્વારની બંને બાજુએ એક એક થાંભલ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માત્ર એક તફાવત હતો કે તેના પ્રવેશદ્વાર સુધી પહોંચવા સાતને બદલે આઠ પગથિયાં હતાં, તેના થાંભલાં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ણે મને કહ્યું, “હે મનુષ્યના પુત્ર, ધારીને જો, અને ધ્યાન દઇને સાંભળ, હું તને જે કઇં બતાવું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બીજા થાંભલાની જેમ જ ખજૂરીવૃક્ષની કોતરણ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પછી તે મને અંદરના ચોકમાં પૂર્વ તરફ લાવ્યો; તેણે તે દરવાજો માપ્યો; તે ઉપરના માપ પ્રમાણે થ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તેની રક્ષક ઓરડીઓ, મોટો ખંડ અને એની ભીંતો તથા બીજા દરવાજાના માપ જેટલાં જ હતાં. આ દરવાજાની ઓરડી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બારીઓ હતી. એ દરવાજાની કુલ લંબાઇ 50 હાથ અને પહોળાઇ 2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મોટો ખંડ બહારના ચોકની સામે આવેલો હતો. રસ્તાની બંને બાજુની ભીતો ઉપર ખજૂરીના વૃક્ષો કોતરેલ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ઠ પગથિયાં ચઢીને એ દરવાજે પહોંચાત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પછી તે માણસ મને અંદરના ચોકમાં જવા માટેના ઉત્તર તરફના દરવાજે લઇ ગયો. તેણે તેના માપ લીધાં,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પ પણ બીજા દરવાજાઓ પ્રમાણે જ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તેની રક્ષકઓરડીઓ, થાંભલાં, પરસાળ, અને ઓસરી તથા બારીના માપ બીજા દરવાજાઓ પ્રમાણે જ હતાં. આ દરવાજ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લંબાઇ 50 હાથ અને પહોળાઇ 25 હાથ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 બરાબર ધ્યાન આપ, કારણ, તને એટલા માટે જ અહીં લાવવામાં આવ્યો છે. તું જે જુએ તે બધું ઇસ્રાએલી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2026-08-04T01:09:00Z</dcterms:created>
  <dcterms:modified xsi:type="dcterms:W3CDTF">2026-08-04T01:09:00Z</dcterms:modified>
  <dc:title>એઝેકિયેલ : 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