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03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am Thine, O Lord, I have heard Thy voice, 
And it told Thy love to me ; 
But I long to rise in the arms of faith, 
And be closer drawn to The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raw me near - - - er, nearer, blessed Lord, 
To the cross where Thou hast died ; 
Draw me nearer, nearer, nearer, blessed Lord, 
To Thy precious, bleeding sid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Consecrate me now to Thy service, Lord, 
By the power of grace divine ; 
Let my soul look up with a steadfast hope, 
And my will be lost in Thin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h, the pure delight of a single hour 
That before Thy throne I spend, 
When I kneel in prayer, and with Thee, my God, 
I commune as friend with friend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ere are depths of love that I cannot know 
Till I cross the narrow sea ;  
There are heights of joy that I may not reach
Till I rest in peace with The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2026-07-30T09:34:10Z</dcterms:created>
  <dcterms:modified xsi:type="dcterms:W3CDTF">2026-07-30T09:34:10Z</dcterms:modified>
  <dc:title>Hymn : 607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