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: எனக்கு எதிர்கொண்டுவந்த அந்த மந்தையெல்லாம் என்னத்துக்கு என்றான். அதற்கு அவன்: என் ஆண்டவனின் கண்களில் எனக்குத் தயவு கிடைக்கிறதற்கு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: எனக்கு எதிர்கொண்டுவந்த அந்த மந்தையெல்லாம் என்னத்துக்கு என்றான். அதற்கு அவன்: என் ஆண்டவனின் கண்களில் எனக்குத் தயவு கிடைக்கிறதற்கு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ஏசா: என் சகோதரனே, எனக்குப் போதுமானது உண்டு; உன்னுடையது உனக்கு இருக்கட்டும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யாக்கோபு: அப்படி அல்ல, உம்முடைய கண்களில் எனக்குத் தயவு கிடைத்ததேயானால், என் வெகுமதியை என் கையிலிருந்து ஏற்றுக்கொள்ளும்; நீர் என்மேல் பிரியமானீர், நான் உம்முடைய முகத்தைக் கண்டது தேவனுடைய முகத்தைக் கண்டதுபோல இ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யாக்கோபு: அப்படி அல்ல, உம்முடைய கண்களில் எனக்குத் தயவு கிடைத்ததேயானால், என் வெகுமதியை என் கையிலிருந்து ஏற்றுக்கொள்ளும்; நீர் என்மேல் பிரியமானீர், நான் உம்முடைய முகத்தைக் கண்டது தேவனுடைய முகத்தைக் கண்டதுபோல இ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யாக்கோபு: அப்படி அல்ல, உம்முடைய கண்களில் எனக்குத் தயவு கிடைத்ததேயானால், என் வெகுமதியை என் கையிலிருந்து ஏற்றுக்கொள்ளும்; நீர் என்மேல் பிரியமானீர், நான் உம்முடைய முகத்தைக் கண்டது தேவனுடைய முகத்தைக் கண்டதுபோல இ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எனக்கு அநுக்கிரகம் செய்திருக்கிறார்; வேண்டியதெல்லாம் எனக்கு உண்டு; ஆகையால் உமக்குக் கொண்டுவரப்பட்ட என் காணிக்கையை ஏற்றுக்கொள்ளும் என்று சொல்லி, அவனை வருந்திக் கேட்டுக்கொண்டான்; அப்பொழுது அவன் அதை ஏற்றுக்கொண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எனக்கு அநுக்கிரகம் செய்திருக்கிறார்; வேண்டியதெல்லாம் எனக்கு உண்டு; ஆகையால் உமக்குக் கொண்டுவரப்பட்ட என் காணிக்கையை ஏற்றுக்கொள்ளும் என்று சொல்லி, அவனை வருந்திக் கேட்டுக்கொண்டான்; அப்பொழுது அவன் அதை ஏற்றுக்கொண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ன்: நாம் புறப்பட்டுப் போவோம் வா, நான் உனக்கு முன் நடப்ப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: பிள்ளைகள் இளம் பிள்ளைகளென்றும், கறவையான ஆடுமாடுகள் என்னிடத்தில் இருக்கிறது என்றும் என் ஆண்டவனுக்குத் தெரியும்; அவைகளை ஒரு நாளாவது துரிதமாய் ஓட்டினால், மந்தையெல்லாம் மாண்டு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ன் அவர்களுக்கு முன்னாக நடந்து போய், ஏழுவிசை தரைமட்டும் குனிந்து வணங்கி, தன் சகோதரன் கிட்டச் சேர்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: பிள்ளைகள் இளம் பிள்ளைகளென்றும், கறவையான ஆடுமாடுகள் என்னிடத்தில் இருக்கிறது என்றும் என் ஆண்டவனுக்குத் தெரியும்; அவைகளை ஒரு நாளாவது துரிதமாய் ஓட்டினால், மந்தையெல்லாம் மாண்டு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ண்டவனாகிய நீர் உமது அடியானுக்கு முன்னே போம்; நான் சேயீருக்கு என் ஆண்டவனிடத்தில் வருமளவும், எனக்குமுன் நடக்கிற மந்தைகளின் கால் நடைக்கும் பிள்ளைகளின் கால்நடைக்கும் தக்கதாக, மெதுவாய் அவைகளை நடத்திக்கொண்டு வருகிற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ண்டவனாகிய நீர் உமது அடியானுக்கு முன்னே போம்; நான் சேயீருக்கு என் ஆண்டவனிடத்தில் வருமளவும், எனக்குமுன் நடக்கிற மந்தைகளின் கால் நடைக்கும் பிள்ளைகளின் கால்நடைக்கும் தக்கதாக, மெதுவாய் அவைகளை நடத்திக்கொண்டு வரு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ண்டவனாகிய நீர் உமது அடியானுக்கு முன்னே போம்; நான் சேயீருக்கு என் ஆண்டவனிடத்தில் வருமளவும், எனக்குமுன் நடக்கிற மந்தைகளின் கால் நடைக்கும் பிள்ளைகளின் கால்நடைக்கும் தக்கதாக, மெதுவாய் அவைகளை நடத்திக்கொண்டு வரு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ஏசா: என்னிடத்திலிருக்கிற ஜனங்களில் சிலரை நான் உன்னிடத்தில் நிறுத்திவிட்டுப் போகட்டுமா என்றான். அதற்கு அவன்: அது என்னத்திற்கு, என் ஆண்டவனுடைய கண்களில் எனக்குத் தயவுகிடைத்தால் மாத்திரம் போத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ஏசா: என்னிடத்திலிருக்கிற ஜனங்களில் சிலரை நான் உன்னிடத்தில் நிறுத்திவிட்டுப் போகட்டுமா என்றான். அதற்கு அவன்: அது என்னத்திற்கு, என் ஆண்டவனுடைய கண்களில் எனக்குத் தயவுகிடைத்தால் மாத்திரம் போதும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ைத்தினம் ஏசா திரும்பித் தான் வந்த வழியே சேயீருக்குப் 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ாக்கோபு சுக்கோத்துக்குப் பிரயாணம்பண்ணி, தனக்கு ஒரு வீடு கட்டி, தன் மிருகஜீவன்களுக்குக் கொட்டாரங்களைப் போட்டான்; அதினாலே அந்த ஸ்தலத்துக்குச் சுக்கோத் என்று பேரி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ாக்கோபு சுக்கோத்துக்குப் பிரயாணம்பண்ணி, தனக்கு ஒரு வீடு கட்டி, தன் மிருகஜீவன்களுக்குக் கொட்டாரங்களைப் போட்டான்; அதினாலே அந்த ஸ்தலத்துக்குச் சுக்கோத் என்று பேரி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பதான் அராமிலிருந்து வந்தபின் கானான் தேசத்திலிருக்கிற சாலேம் என்னும் சீகேமுடைய பட்டணத்துக்கு அருகே சென்று பட்டணத்துக்கு எதிரே கூடாரம்போ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ன் அவர்களுக்கு முன்னாக நடந்து போய், ஏழுவிசை தரைமட்டும் குனிந்து வணங்கி, தன் சகோதரன் கிட்டச் சேர்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பதான் அராமிலிருந்து வந்தபின் கானான் தேசத்திலிருக்கிற சாலேம் என்னும் சீகேமுடைய பட்டணத்துக்கு அருகே சென்று பட்டணத்துக்கு எதிரே கூடாரம்போ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ன் கூடாரம் போட்ட வெளியின் நிலத்தைச் சீகேமின் தகப்பனாகிய ஏமோரின் புத்திரர் கையிலே நூறு வெள்ளிக் காசுக்குக் கொண்ட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ன் கூடாரம் போட்ட வெளியின் நிலத்தைச் சீகேமின் தகப்பனாகிய ஏமோரின் புத்திரர் கையிலே நூறு வெள்ளிக் காசுக்குக் கொண்ட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ங்கே ஒரு பலிபீடத்தைக் கட்டி, அதற்கு ஏல்எல்லோகே இஸ்ரவேல் என்று பேர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ண்களை ஏறெடுத்து, இதோ, ஏசாவும் அவனோடேகூட நானூறு மனிதரும் வருகிறதைக் கண்டு, பிள்ளைகளை லேயாளிடத்திலும் ராகேலிடத்திலும் இரண்டு பணிவிடைக்காரிகளிடத்திலும் வெவ்வேறாகப் பிரித்துவை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ண்களை ஏறெடுத்து, இதோ, ஏசாவும் அவனோடேகூட நானூறு மனிதரும் வருகிறதைக் கண்டு, பிள்ளைகளை லேயாளிடத்திலும் ராகேலிடத்திலும் இரண்டு பணிவிடைக்காரிகளிடத்திலும் வெவ்வேறாகப் பிரித்துவைத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ணிவிடைக்காரிகளையும் அவர்கள் பிள்ளைகளையும் முதலிலும், லேயாளையும் அவள் பிள்ளைகளையும் இடையிலும், ராகேலையும் யோசேப்பையும் கடையிலும் நிறுத்தி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ணிவிடைக்காரிகளையும் அவர்கள் பிள்ளைகளையும் முதலிலும், லேயாளையும் அவள் பிள்ளைகளையும் இடையிலும், ராகேலையும் யோசேப்பையும் கடையிலும் நிறுத்த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ஏசா எதிர்கொண்டு ஓடிவந்து, அவனைத் தழுவி, அவன் கழுத்தைக் கட்டிக்கொண்டு, அவனை முத்தஞ்செய்தான்; இருவரும் அழு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கண்களை ஏறெடுத்து ஸ்திரீகளையும் பிள்ளைகளையும் கண்டு: உன்னோடிருக்கிற இவர்கள் யார்?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கண்களை ஏறெடுத்து ஸ்திரீகளையும் பிள்ளைகளையும் கண்டு: உன்னோடிருக்கிற இவர்கள் யார்?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பணிவிடைக்காரிகளும் அவர்கள் பிள்ளைகளும் சேர்ந்து வந்து வணங்க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யாளும் அவள் பிள்ளைகளும் சேர்ந்து வந்து வணங்கினார்கள்; பின்பு யோசேப்பும் ராகேலும் சேர்ந்துவந்து வணங்கினார்கள்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யாளும் அவள் பிள்ளைகளும் சேர்ந்து வந்து வணங்கினார்கள்; பின்பு யோசேப்பும் ராகேலும் சேர்ந்துவந்து வணங்கினார்கள்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aid, What mean you by all this drove which I met? And he said, These are to find grac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ght of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Esau said, I have enough, my brother; keep that you have unto you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acob said, Nay, I pray you, if now I have found grace in your sight, then receiv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 at my hand: for therefore I have seen your face, as though I had seen the face of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ere pleased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ake, I pray you, my blessing that is brought to you; because God has dealt graciously with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cause I have enough. And he urged him, and he took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aid, Let us take our journey, and let us go, and I will go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aid unto him, My lord knows that the children are tender, and the flocks and herd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passed over before them, and bowed himself to the ground seven times, until he came n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are with me: and if men should beat them one day, all the flock wi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et my lord, I pray you, pass over before his servant: and I will lead on softly, according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attle that goes before me and the children be able to endure, until I come unto my lor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sau said, Let me now leave with you some of the folk that are with me. And he said,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eds it? let me find grace in the sight of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Esau returned that day on his way unto Se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Jacob journeyed to Succoth, and built him an house, and made booths for his catt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the name of the place is called Succ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Jacob came to Shalem, a city of Shechem, which is in the land of Canaan, when he came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danaram; and pitched his tent before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bought a parcel of a field, where he had spread his tent, at the hand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mor, Shechem's father, for an hundred pieces of m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erected there an altar, and called it Elelohe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acob lifted up his eyes, and looked, and, behold, Esau came, and with him four hundr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divided the children unto Leah, and unto Rachel, and unto the two handmai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put the handmaids and their children foremost, and Leah and her children after, and Rach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Joseph hinderm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Esau ran to meet him, and embraced him, and fell on his neck, and kissed him: and they w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lifted up his eyes, and saw the women and the children; and said, Who are those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The children which God has graciously given your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the handmaidens came near, they and their children, and they bowed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Leah also with her children came near, and bowed themselves: and after came Joseph nea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chel, and they bowed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2026-06-03T07:36:03Z</dcterms:created>
  <dcterms:modified xsi:type="dcterms:W3CDTF">2026-06-03T07:36:03Z</dcterms:modified>
  <dc:title>ஆதியாகமம்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