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பணிவிடைக்காரிகளும் அவர்கள் பிள்ளைகளும் சேர்ந்து வந்து வணங்க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லேயாளும் அவள் பிள்ளைகளும் சேர்ந்து வந்து வணங்கினார்கள்; பின்பு யோசேப்பும் ராகேலும் சேர்ந்துவந்து வணங்கினார்கள்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லேயாளும் அவள் பிள்ளைகளும் சேர்ந்து வந்து வணங்கினார்கள்; பின்பு யோசேப்பும் ராகேலும் சேர்ந்துவந்து வணங்கினார்கள்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: எனக்கு எதிர்கொண்டுவந்த அந்த மந்தையெல்லாம் என்னத்துக்கு என்றான். அதற்கு அவன்: என் ஆண்டவனின் கண்களில் எனக்குத் தயவு கிடைக்கிறதற்கு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: எனக்கு எதிர்கொண்டுவந்த அந்த மந்தையெல்லாம் என்னத்துக்கு என்றான். அதற்கு அவன்: என் ஆண்டவனின் கண்களில் எனக்குத் தயவு கிடைக்கிறதற்கு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ஏசா: என் சகோதரனே, எனக்குப் போதுமானது உண்டு; உன்னுடையது உனக்கு இருக்கட்டு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யாக்கோபு: அப்படி அல்ல, உம்முடைய கண்களில் எனக்குத் தயவு கிடைத்ததேயானால், என் வெகுமதியை என் கையிலிருந்து ஏற்றுக்கொள்ளும்; நீர் என்மேல் பிரியமானீர், நான் உம்முடைய முகத்தைக் கண்டது தேவனுடைய முகத்தைக் கண்டதுபோல இ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யாக்கோபு: அப்படி அல்ல, உம்முடைய கண்களில் எனக்குத் தயவு கிடைத்ததேயானால், என் வெகுமதியை என் கையிலிருந்து ஏற்றுக்கொள்ளும்; நீர் என்மேல் பிரியமானீர், நான் உம்முடைய முகத்தைக் கண்டது தேவனுடைய முகத்தைக் கண்டதுபோல இ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் எனக்கு அநுக்கிரகம் செய்திருக்கிறார்; வேண்டியதெல்லாம் எனக்கு உண்டு; ஆகையால் உமக்குக் கொண்டுவரப்பட்ட என் காணிக்கையை ஏற்றுக்கொள்ளும் என்று சொல்லி, அவனை வருந்திக் கேட்டுக்கொண்டான்; அப்பொழுது அவன் அதை ஏற்றுக்கொண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் எனக்கு அநுக்கிரகம் செய்திருக்கிறார்; வேண்டியதெல்லாம் எனக்கு உண்டு; ஆகையால் உமக்குக் கொண்டுவரப்பட்ட என் காணிக்கையை ஏற்றுக்கொள்ளும் என்று சொல்லி, அவனை வருந்திக் கேட்டுக்கொண்டான்; அப்பொழுது அவன் அதை ஏற்றுக்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ண்களை ஏறெடுத்து, இதோ, ஏசாவும் அவனோடேகூட நானூறு மனிதரும் வருகிறதைக் கண்டு, பிள்ளைகளை லேயாளிடத்திலும் ராகேலிடத்திலும் இரண்டு பணிவிடைக்காரிகளிடத்திலும் வெவ்வேறாகப் பிரித்துவை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ன்: நாம் புறப்பட்டுப் போவோம் வா, நான் உனக்கு முன் நடப்ப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: பிள்ளைகள் இளம் பிள்ளைகளென்றும், கறவையான ஆடுமாடுகள் என்னிடத்தில் இருக்கிறது என்றும் என் ஆண்டவனுக்குத் தெரியும்; அவைகளை ஒரு நாளாவது துரிதமாய் ஓட்டினால், மந்தையெல்லாம் மாண்டுப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: பிள்ளைகள் இளம் பிள்ளைகளென்றும், கறவையான ஆடுமாடுகள் என்னிடத்தில் இருக்கிறது என்றும் என் ஆண்டவனுக்குத் தெரியும்; அவைகளை ஒரு நாளாவது துரிதமாய் ஓட்டினால், மந்தையெல்லாம் மாண்டுப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ஆண்டவனாகிய நீர் உமது அடியானுக்கு முன்னே போம்; நான் சேயீருக்கு என் ஆண்டவனிடத்தில் வருமளவும், எனக்குமுன் நடக்கிற மந்தைகளின் கால் நடைக்கும் பிள்ளைகளின் கால்நடைக்கும் தக்கதாக, மெதுவாய் அவைகளை நடத்திக்கொண்டு வருகிற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ஆண்டவனாகிய நீர் உமது அடியானுக்கு முன்னே போம்; நான் சேயீருக்கு என் ஆண்டவனிடத்தில் வருமளவும், எனக்குமுன் நடக்கிற மந்தைகளின் கால் நடைக்கும் பிள்ளைகளின் கால்நடைக்கும் தக்கதாக, மெதுவாய் அவைகளை நடத்திக்கொண்டு வருகிற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ஆண்டவனாகிய நீர் உமது அடியானுக்கு முன்னே போம்; நான் சேயீருக்கு என் ஆண்டவனிடத்தில் வருமளவும், எனக்குமுன் நடக்கிற மந்தைகளின் கால் நடைக்கும் பிள்ளைகளின் கால்நடைக்கும் தக்கதாக, மெதுவாய் அவைகளை நடத்திக்கொண்டு வருகிற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ஏசா: என்னிடத்திலிருக்கிற ஜனங்களில் சிலரை நான் உன்னிடத்தில் நிறுத்திவிட்டுப் போகட்டுமா என்றான். அதற்கு அவன்: அது என்னத்திற்கு, என் ஆண்டவனுடைய கண்களில் எனக்குத் தயவுகிடைத்தால் மாத்திரம் போதும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ஏசா: என்னிடத்திலிருக்கிற ஜனங்களில் சிலரை நான் உன்னிடத்தில் நிறுத்திவிட்டுப் போகட்டுமா என்றான். அதற்கு அவன்: அது என்னத்திற்கு, என் ஆண்டவனுடைய கண்களில் எனக்குத் தயவுகிடைத்தால் மாத்திரம் போதும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ைத்தினம் ஏசா திரும்பித் தான் வந்த வழியே சேயீருக்குப் போ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ாக்கோபு சுக்கோத்துக்குப் பிரயாணம்பண்ணி, தனக்கு ஒரு வீடு கட்டி, தன் மிருகஜீவன்களுக்குக் கொட்டாரங்களைப் போட்டான்; அதினாலே அந்த ஸ்தலத்துக்குச் சுக்கோத் என்று பேரி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ணிவிடைக்காரிகளையும் அவர்கள் பிள்ளைகளையும் முதலிலும், லேயாளையும் அவள் பிள்ளைகளையும் இடையிலும், ராகேலையும் யோசேப்பையும் கடையிலும் நிறுத்த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ாக்கோபு சுக்கோத்துக்குப் பிரயாணம்பண்ணி, தனக்கு ஒரு வீடு கட்டி, தன் மிருகஜீவன்களுக்குக் கொட்டாரங்களைப் போட்டான்; அதினாலே அந்த ஸ்தலத்துக்குச் சுக்கோத் என்று பேரி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பதான் அராமிலிருந்து வந்தபின் கானான் தேசத்திலிருக்கிற சாலேம் என்னும் சீகேமுடைய பட்டணத்துக்கு அருகே சென்று பட்டணத்துக்கு எதிரே கூடாரம்போ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பதான் அராமிலிருந்து வந்தபின் கானான் தேசத்திலிருக்கிற சாலேம் என்னும் சீகேமுடைய பட்டணத்துக்கு அருகே சென்று பட்டணத்துக்கு எதிரே கூடாரம்போ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ன் கூடாரம் போட்ட வெளியின் நிலத்தைச் சீகேமின் தகப்பனாகிய ஏமோரின் புத்திரர் கையிலே நூறு வெள்ளிக் காசுக்குக் கொண்ட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ன் கூடாரம் போட்ட வெளியின் நிலத்தைச் சீகேமின் தகப்பனாகிய ஏமோரின் புத்திரர் கையிலே நூறு வெள்ளிக் காசுக்குக் கொண்ட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ங்கே ஒரு பலிபீடத்தைக் கட்டி, அதற்கு ஏல்எல்லோகே இஸ்ரவேல் என்று பேர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ணிவிடைக்காரிகளையும் அவர்கள் பிள்ளைகளையும் முதலிலும், லேயாளையும் அவள் பிள்ளைகளையும் இடையிலும், ராகேலையும் யோசேப்பையும் கடையிலும் நிறுத்தி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ன் அவர்களுக்கு முன்னாக நடந்து போய், ஏழுவிசை தரைமட்டும் குனிந்து வணங்கி, தன் சகோதரன் கிட்டச் சேர்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ஏசா எதிர்கொண்டு ஓடிவந்து, அவனைத் தழுவி, அவன் கழுத்தைக் கட்டிக்கொண்டு, அவனை முத்தஞ்செய்தான்; இருவரும் அழு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ஏசா எதிர்கொண்டு ஓடிவந்து, அவனைத் தழுவி, அவன் கழுத்தைக் கட்டிக்கொண்டு, அவனை முத்தஞ்செய்தான்; இருவரும் அழு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கண்களை ஏறெடுத்து ஸ்திரீகளையும் பிள்ளைகளையும் கண்டு: உன்னோடிருக்கிற இவர்கள் யார்?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கண்களை ஏறெடுத்து ஸ்திரீகளையும் பிள்ளைகளையும் கண்டு: உன்னோடிருக்கிற இவர்கள் யார்?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ప్పుడు ఆ దాసీలును వారి పిల్లలును దగ్గరకువచ్చి సాగిలప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లేయాయు ఆమె పిల్లలును దగ్గరకువచ్చి సాగిలపడిరి. ఆ తరువాత యోసేపును రాహేలును దగ్గరకు వచ్చి సాగి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ఏశావునాకు ఎదురుగావచ్చిన ఆ గుంపంతయు ఎందుకని అడుగగా అతడునా ప్రభువు కటాక్షము నా మీద వచ్చుటకే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ప్పుడు ఏశావుసహోదరుడా, నాకు కావలసినంత ఉన్నది, నీది నీవే ఉంచుకొమ్మ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ప్పుడు యాకోబు అట్లు కాదు; నీ కటాక్షము నామీద నున్నయెడల చిత్తగించి నాచేత ఈ కానుక పుచ్చుకొను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 ముఖము చూచినట్లు నీ ముఖము చూచితిని; నీ కటాక్షము నామీద వచ్చినది గ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ేను నీయొద్దకు తెచ్చిన కానుకను చిత్త గించి పుచ్చుకొనుము; దేవుడు నన్ను కనికరించెను; మరియు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వలసినంత ఉన్నదని చెప్పి అతని బల వంతము చేసెను గనుక అతడు దాని పుచ్చ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ాకోబు కన్నులెత్తి చూచినప్పుడు ఏశావును . అతనితో నాలుగువందలమంది మనుష్యులును వచ్చు 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నము వెళ్లుదము; నేను నీకు ముందుగా సాగిపోవుదు న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తడునాయొద్ద నున్న పిల్లలు పసిపిల్ల లనియు, గొఱ్ఱలు మేకలు పశువులు పాలిచ్చునవి అనియు నా ప్రభువు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యును. ఒక్కదినమే వాటిని వడిగా తోలినయెడల ఈ మంద అంతయు చ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ా ప్రభువు దయచేసి తన దాసునికి ముందుగా వెళ్లవలెను. నేను నా ప్రభువునొద్దకు శేయీరునకు వచ్చువరకు,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ందర నున్న మందలు నడువగలిగిన కొలదిని ఈ పిల్లలు నడువగలిగినకొలదిని వాటిని మెల్లగా నడిపించుకొని వచ్చె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ి అతన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ప్పుడు ఏశావునీ కిష్టమైన యెడల నాయొద్దనున్న యీ జనులలో కొందరిని నీ యొద్ద విడిచిపెట్టుదున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 అదియేల? నా ప్రభువు కటాక్షము నామీద నుండనిమ్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 దినమున ఏశావు తన త్రోవను శేయీరునకు తిరిగ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ప్పుడు యాకోబు సుక్కోతుకు ప్రయాణమై పోయి తనకొకయిల్లు కట్టించుకొని తన పశువులకు పాకలు వేయ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ప్పుడతడు తన పిల్లలను లేయా రాహేలుల కును ఇద్దరు దాసీలకును పంచి అప్పగించెను. అతడు ముందర దాసీల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దుచేత ఆ చోటికి సుక్కోతు అను పేరు పెట్ట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ట్లు యాకోబు పద్దనరాములో నుండి వచ్చిన తరువాత కనాను దేశములోనున్న షెకెమను ఊరికి సురక్షితముగా వచ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 ఊరిముందర తన గుడారములు 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అతడు తన గుడారములు వేసిన పొలముయొక్క భాగమును షెకెము తండ్రియైన హమోరు కుమారులయొద్ద నూ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రహాలకు 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అక్కడ ఒక బలిపీఠము కట్టించి దానికి ఏల్‌ ఎలోహేయి ఇశ్రాయేలు అను పేరు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 పిల్లలను వారి వెనుక లేయాను ఆమె పిల్లలను ఆ వెనుక రాహేలును 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తాను వారి ముందర వెళ్లుచు తన సహోదరుని సమీపించు వరకు ఏడుమార్లు నేలను సాగిలప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ప్పుడు ఏశావు అతనిని ఎదుర్కొన పరుగెత్తి అతనిని కౌగలించుకొని అతని మెడమీద పడి ముద్దుపెట్టుకొన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ద్దరు కన్నీరు విడి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ఏశావు కన్నులెత్తి ఆ స్త్రీలను పిల్లలను చూచివీరు నీకేమి కావలెనని అడిగినందుకు అతడు వీరు దేవుడ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ేవకునికి దయచేసిన పిల్లలే అ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2026-07-25T14:21:44Z</dcterms:created>
  <dcterms:modified xsi:type="dcterms:W3CDTF">2026-07-25T14:21:44Z</dcterms:modified>
  <dc:title>ஆதியாகமம்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